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57" r:id="rId4"/>
    <p:sldId id="259" r:id="rId5"/>
    <p:sldId id="263" r:id="rId6"/>
    <p:sldId id="264" r:id="rId7"/>
    <p:sldId id="276" r:id="rId8"/>
    <p:sldId id="262" r:id="rId9"/>
    <p:sldId id="265" r:id="rId10"/>
    <p:sldId id="266" r:id="rId11"/>
    <p:sldId id="268" r:id="rId12"/>
    <p:sldId id="267" r:id="rId13"/>
    <p:sldId id="548" r:id="rId14"/>
    <p:sldId id="269" r:id="rId15"/>
    <p:sldId id="270" r:id="rId16"/>
    <p:sldId id="273" r:id="rId17"/>
    <p:sldId id="271" r:id="rId18"/>
    <p:sldId id="275" r:id="rId19"/>
    <p:sldId id="258" r:id="rId20"/>
    <p:sldId id="272" r:id="rId21"/>
  </p:sldIdLst>
  <p:sldSz cx="12192000" cy="6858000"/>
  <p:notesSz cx="6858000" cy="9144000"/>
  <p:custDataLst>
    <p:tags r:id="rId23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 Batenburg, Paul (NL - Amsterdam)" initials="vBP(-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86"/>
    <a:srgbClr val="00537C"/>
    <a:srgbClr val="005F8E"/>
    <a:srgbClr val="006699"/>
    <a:srgbClr val="336699"/>
    <a:srgbClr val="3366CC"/>
    <a:srgbClr val="004A8A"/>
    <a:srgbClr val="009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31" autoAdjust="0"/>
  </p:normalViewPr>
  <p:slideViewPr>
    <p:cSldViewPr>
      <p:cViewPr varScale="1">
        <p:scale>
          <a:sx n="90" d="100"/>
          <a:sy n="90" d="100"/>
        </p:scale>
        <p:origin x="39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12"/>
    </p:cViewPr>
  </p:sorterViewPr>
  <p:notesViewPr>
    <p:cSldViewPr>
      <p:cViewPr varScale="1">
        <p:scale>
          <a:sx n="74" d="100"/>
          <a:sy n="74" d="100"/>
        </p:scale>
        <p:origin x="35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728CF-C582-437E-8BCE-7766686B13E0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5640C46-88CC-4776-816A-64D5AAFF024B}">
      <dgm:prSet phldrT="[Tekst]" custT="1"/>
      <dgm:spPr/>
      <dgm:t>
        <a:bodyPr/>
        <a:lstStyle/>
        <a:p>
          <a:r>
            <a:rPr lang="nl-NL" sz="1400" dirty="0">
              <a:solidFill>
                <a:srgbClr val="275937"/>
              </a:solidFill>
              <a:effectLst/>
            </a:rPr>
            <a:t>Procesvolwassenheid</a:t>
          </a:r>
          <a:endParaRPr lang="nl-NL" sz="1400" dirty="0">
            <a:solidFill>
              <a:srgbClr val="275937"/>
            </a:solidFill>
          </a:endParaRPr>
        </a:p>
      </dgm:t>
    </dgm:pt>
    <dgm:pt modelId="{5AA01D65-4904-4F68-9FFC-3C8D0B413B55}" type="parTrans" cxnId="{D07CF2CE-B578-45E9-93A0-9D34469227A2}">
      <dgm:prSet/>
      <dgm:spPr/>
      <dgm:t>
        <a:bodyPr/>
        <a:lstStyle/>
        <a:p>
          <a:endParaRPr lang="nl-NL"/>
        </a:p>
      </dgm:t>
    </dgm:pt>
    <dgm:pt modelId="{8294B61E-7948-4341-AF5B-52FD4F718956}" type="sibTrans" cxnId="{D07CF2CE-B578-45E9-93A0-9D34469227A2}">
      <dgm:prSet/>
      <dgm:spPr/>
      <dgm:t>
        <a:bodyPr/>
        <a:lstStyle/>
        <a:p>
          <a:endParaRPr lang="nl-NL"/>
        </a:p>
      </dgm:t>
    </dgm:pt>
    <dgm:pt modelId="{38E6FFF2-914D-426C-AE28-1CD7BBD7D1A7}">
      <dgm:prSet phldrT="[Teks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l-NL" sz="1200" dirty="0"/>
            <a:t>Papier</a:t>
          </a:r>
        </a:p>
      </dgm:t>
    </dgm:pt>
    <dgm:pt modelId="{0A273605-27F5-4797-AADE-FD1B57C3BA80}" type="parTrans" cxnId="{27F874E5-B406-42AD-9C97-97D849742D57}">
      <dgm:prSet/>
      <dgm:spPr/>
      <dgm:t>
        <a:bodyPr/>
        <a:lstStyle/>
        <a:p>
          <a:endParaRPr lang="nl-NL"/>
        </a:p>
      </dgm:t>
    </dgm:pt>
    <dgm:pt modelId="{2BCFBE70-CB36-4C43-9506-AAD77DDC4AA0}" type="sibTrans" cxnId="{27F874E5-B406-42AD-9C97-97D849742D57}">
      <dgm:prSet/>
      <dgm:spPr/>
      <dgm:t>
        <a:bodyPr/>
        <a:lstStyle/>
        <a:p>
          <a:endParaRPr lang="nl-NL"/>
        </a:p>
      </dgm:t>
    </dgm:pt>
    <dgm:pt modelId="{56F69C35-4183-4B36-9970-1B78F054C4DF}">
      <dgm:prSet phldrT="[Teks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l-NL" sz="1200" dirty="0"/>
            <a:t>KPI-sturing</a:t>
          </a:r>
        </a:p>
      </dgm:t>
    </dgm:pt>
    <dgm:pt modelId="{5F49E1B8-AD44-412E-864F-8118258B531E}" type="parTrans" cxnId="{DA269246-06D7-4780-A1FC-158BA75E278B}">
      <dgm:prSet/>
      <dgm:spPr/>
      <dgm:t>
        <a:bodyPr/>
        <a:lstStyle/>
        <a:p>
          <a:endParaRPr lang="nl-NL"/>
        </a:p>
      </dgm:t>
    </dgm:pt>
    <dgm:pt modelId="{713848ED-2C83-4E41-81D4-640B034FB10B}" type="sibTrans" cxnId="{DA269246-06D7-4780-A1FC-158BA75E278B}">
      <dgm:prSet/>
      <dgm:spPr/>
      <dgm:t>
        <a:bodyPr/>
        <a:lstStyle/>
        <a:p>
          <a:endParaRPr lang="nl-NL"/>
        </a:p>
      </dgm:t>
    </dgm:pt>
    <dgm:pt modelId="{A15693EF-7FA0-442E-9A58-13C8578C076D}">
      <dgm:prSet phldrT="[Teks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l-NL" sz="1200" dirty="0"/>
            <a:t>Historisch process mining</a:t>
          </a:r>
        </a:p>
      </dgm:t>
    </dgm:pt>
    <dgm:pt modelId="{A5224455-C98E-4592-AAB1-798D6F6CF1C3}" type="parTrans" cxnId="{DE6E8C3E-54B7-4325-9630-9803C5BC2EB6}">
      <dgm:prSet/>
      <dgm:spPr/>
      <dgm:t>
        <a:bodyPr/>
        <a:lstStyle/>
        <a:p>
          <a:endParaRPr lang="nl-NL"/>
        </a:p>
      </dgm:t>
    </dgm:pt>
    <dgm:pt modelId="{55806270-D3B1-4CCD-9059-0E20770D883E}" type="sibTrans" cxnId="{DE6E8C3E-54B7-4325-9630-9803C5BC2EB6}">
      <dgm:prSet/>
      <dgm:spPr/>
      <dgm:t>
        <a:bodyPr/>
        <a:lstStyle/>
        <a:p>
          <a:endParaRPr lang="nl-NL"/>
        </a:p>
      </dgm:t>
    </dgm:pt>
    <dgm:pt modelId="{74AE451F-150C-4E26-8220-1FC6FCEA4D66}">
      <dgm:prSet phldrT="[Tekst]" custT="1"/>
      <dgm:spPr/>
      <dgm:t>
        <a:bodyPr/>
        <a:lstStyle/>
        <a:p>
          <a:r>
            <a:rPr lang="nl-NL" sz="1400" dirty="0">
              <a:solidFill>
                <a:srgbClr val="275937"/>
              </a:solidFill>
              <a:effectLst/>
            </a:rPr>
            <a:t>Analysefocus</a:t>
          </a:r>
          <a:endParaRPr lang="nl-NL" sz="1400" dirty="0">
            <a:solidFill>
              <a:srgbClr val="275937"/>
            </a:solidFill>
          </a:endParaRPr>
        </a:p>
      </dgm:t>
    </dgm:pt>
    <dgm:pt modelId="{76A2534B-AE6F-4E02-BC56-8CB1C589E4C0}" type="parTrans" cxnId="{285C5A78-00BB-46E3-82FE-A4E521A60DC1}">
      <dgm:prSet/>
      <dgm:spPr/>
      <dgm:t>
        <a:bodyPr/>
        <a:lstStyle/>
        <a:p>
          <a:endParaRPr lang="nl-NL"/>
        </a:p>
      </dgm:t>
    </dgm:pt>
    <dgm:pt modelId="{853A8492-FF90-4C7F-9FB1-7AF5D366989E}" type="sibTrans" cxnId="{285C5A78-00BB-46E3-82FE-A4E521A60DC1}">
      <dgm:prSet/>
      <dgm:spPr/>
      <dgm:t>
        <a:bodyPr/>
        <a:lstStyle/>
        <a:p>
          <a:endParaRPr lang="nl-NL"/>
        </a:p>
      </dgm:t>
    </dgm:pt>
    <dgm:pt modelId="{363344FF-0B44-4318-B7CB-CB7AAB338C17}">
      <dgm:prSet phldrT="[Teks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l-NL" sz="1200" dirty="0"/>
            <a:t>Geen echte analyse </a:t>
          </a:r>
        </a:p>
      </dgm:t>
    </dgm:pt>
    <dgm:pt modelId="{57C8C56B-186D-4BDF-9B91-675FCE040AF1}" type="parTrans" cxnId="{132D1A3D-0477-4ACF-A286-2511D17D15AC}">
      <dgm:prSet/>
      <dgm:spPr/>
      <dgm:t>
        <a:bodyPr/>
        <a:lstStyle/>
        <a:p>
          <a:endParaRPr lang="nl-NL"/>
        </a:p>
      </dgm:t>
    </dgm:pt>
    <dgm:pt modelId="{AEF1D097-42E8-4147-B685-AE97219A8436}" type="sibTrans" cxnId="{132D1A3D-0477-4ACF-A286-2511D17D15AC}">
      <dgm:prSet/>
      <dgm:spPr/>
      <dgm:t>
        <a:bodyPr/>
        <a:lstStyle/>
        <a:p>
          <a:endParaRPr lang="nl-NL"/>
        </a:p>
      </dgm:t>
    </dgm:pt>
    <dgm:pt modelId="{021F52D5-0987-455E-86D4-15B663E56540}">
      <dgm:prSet phldrT="[Teks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GB" sz="1200" noProof="0" dirty="0"/>
            <a:t>Descriptive</a:t>
          </a:r>
          <a:endParaRPr lang="nl-NL" sz="1200" dirty="0"/>
        </a:p>
      </dgm:t>
    </dgm:pt>
    <dgm:pt modelId="{3FB65DFA-4B35-466D-BD19-257E48243161}" type="parTrans" cxnId="{A13CEB0F-13C6-4A38-A0AB-3C5CC16471CA}">
      <dgm:prSet/>
      <dgm:spPr/>
      <dgm:t>
        <a:bodyPr/>
        <a:lstStyle/>
        <a:p>
          <a:endParaRPr lang="nl-NL"/>
        </a:p>
      </dgm:t>
    </dgm:pt>
    <dgm:pt modelId="{D0787723-1FB7-4E7D-9A42-6E022844498F}" type="sibTrans" cxnId="{A13CEB0F-13C6-4A38-A0AB-3C5CC16471CA}">
      <dgm:prSet/>
      <dgm:spPr/>
      <dgm:t>
        <a:bodyPr/>
        <a:lstStyle/>
        <a:p>
          <a:endParaRPr lang="nl-NL"/>
        </a:p>
      </dgm:t>
    </dgm:pt>
    <dgm:pt modelId="{5B0ADD5E-6B83-4BA8-8F69-632919402B8C}">
      <dgm:prSet phldrT="[Teks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GB" sz="1200" noProof="0" dirty="0"/>
            <a:t>Descriptive</a:t>
          </a:r>
          <a:r>
            <a:rPr lang="nl-NL" sz="1200" dirty="0"/>
            <a:t> en </a:t>
          </a:r>
          <a:r>
            <a:rPr lang="en-GB" sz="1200" noProof="0" dirty="0"/>
            <a:t>Diagnostic</a:t>
          </a:r>
          <a:endParaRPr lang="nl-NL" sz="1200" dirty="0"/>
        </a:p>
      </dgm:t>
    </dgm:pt>
    <dgm:pt modelId="{E5349FCC-32E1-4416-8157-F88E42795028}" type="parTrans" cxnId="{F0AA1947-F37B-4682-BC7F-51B00A69883B}">
      <dgm:prSet/>
      <dgm:spPr/>
      <dgm:t>
        <a:bodyPr/>
        <a:lstStyle/>
        <a:p>
          <a:endParaRPr lang="nl-NL"/>
        </a:p>
      </dgm:t>
    </dgm:pt>
    <dgm:pt modelId="{D133E284-EE5F-493E-954C-9A596863445C}" type="sibTrans" cxnId="{F0AA1947-F37B-4682-BC7F-51B00A69883B}">
      <dgm:prSet/>
      <dgm:spPr/>
      <dgm:t>
        <a:bodyPr/>
        <a:lstStyle/>
        <a:p>
          <a:endParaRPr lang="nl-NL"/>
        </a:p>
      </dgm:t>
    </dgm:pt>
    <dgm:pt modelId="{E6DCF006-C00E-448B-BBB2-A25684099168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l-NL" sz="1200" dirty="0"/>
            <a:t>Real-time process mining</a:t>
          </a:r>
        </a:p>
      </dgm:t>
    </dgm:pt>
    <dgm:pt modelId="{0758B4DA-A266-4A34-B8D7-CD9E7EC97BB0}" type="parTrans" cxnId="{9FB203D3-563F-4AE0-B440-FBB8C46A3212}">
      <dgm:prSet/>
      <dgm:spPr/>
      <dgm:t>
        <a:bodyPr/>
        <a:lstStyle/>
        <a:p>
          <a:endParaRPr lang="nl-NL"/>
        </a:p>
      </dgm:t>
    </dgm:pt>
    <dgm:pt modelId="{712E0DE2-3E20-4C09-9F77-63CDDEAF0DF2}" type="sibTrans" cxnId="{9FB203D3-563F-4AE0-B440-FBB8C46A3212}">
      <dgm:prSet/>
      <dgm:spPr/>
      <dgm:t>
        <a:bodyPr/>
        <a:lstStyle/>
        <a:p>
          <a:endParaRPr lang="nl-NL"/>
        </a:p>
      </dgm:t>
    </dgm:pt>
    <dgm:pt modelId="{0DC6D81F-6E79-46F0-A5B0-59D333F5052E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l-NL" sz="1200" dirty="0"/>
            <a:t>Voorspellingen</a:t>
          </a:r>
        </a:p>
      </dgm:t>
    </dgm:pt>
    <dgm:pt modelId="{71FDCC16-B620-4D8C-8B80-92728F6B53CC}" type="parTrans" cxnId="{51DEF63C-2A3D-490D-BF8C-7A5C1D590984}">
      <dgm:prSet/>
      <dgm:spPr/>
      <dgm:t>
        <a:bodyPr/>
        <a:lstStyle/>
        <a:p>
          <a:endParaRPr lang="nl-NL"/>
        </a:p>
      </dgm:t>
    </dgm:pt>
    <dgm:pt modelId="{2E474D90-6D0F-4D11-B3DC-73E5A1F5E79E}" type="sibTrans" cxnId="{51DEF63C-2A3D-490D-BF8C-7A5C1D590984}">
      <dgm:prSet/>
      <dgm:spPr/>
      <dgm:t>
        <a:bodyPr/>
        <a:lstStyle/>
        <a:p>
          <a:endParaRPr lang="nl-NL"/>
        </a:p>
      </dgm:t>
    </dgm:pt>
    <dgm:pt modelId="{CCF06E08-6B9A-43E9-9F59-9D3E3DDE667C}">
      <dgm:prSet phldrT="[Teks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l-NL" sz="1200" dirty="0"/>
            <a:t>Near real-time Diagnostic</a:t>
          </a:r>
        </a:p>
      </dgm:t>
    </dgm:pt>
    <dgm:pt modelId="{FF09AD21-3037-47F1-A2FE-2B57F35E0404}" type="parTrans" cxnId="{0E400466-3AA8-4C3E-A8E9-6C10FED69567}">
      <dgm:prSet/>
      <dgm:spPr/>
      <dgm:t>
        <a:bodyPr/>
        <a:lstStyle/>
        <a:p>
          <a:endParaRPr lang="nl-NL"/>
        </a:p>
      </dgm:t>
    </dgm:pt>
    <dgm:pt modelId="{714BEC81-A41A-4F46-8C3C-D3D3E25A499D}" type="sibTrans" cxnId="{0E400466-3AA8-4C3E-A8E9-6C10FED69567}">
      <dgm:prSet/>
      <dgm:spPr/>
      <dgm:t>
        <a:bodyPr/>
        <a:lstStyle/>
        <a:p>
          <a:endParaRPr lang="nl-NL"/>
        </a:p>
      </dgm:t>
    </dgm:pt>
    <dgm:pt modelId="{7DBD6E99-484D-4819-B7DE-CBA5AB89E161}">
      <dgm:prSet phldrT="[Teks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l-NL" sz="1200" dirty="0"/>
            <a:t>Predictive en uiteindelijk prescriptive</a:t>
          </a:r>
        </a:p>
      </dgm:t>
    </dgm:pt>
    <dgm:pt modelId="{FAE4B95F-AF19-4A1A-8550-438387E709BC}" type="parTrans" cxnId="{BA449B08-41B8-482A-9405-10295112DC73}">
      <dgm:prSet/>
      <dgm:spPr/>
      <dgm:t>
        <a:bodyPr/>
        <a:lstStyle/>
        <a:p>
          <a:endParaRPr lang="nl-NL"/>
        </a:p>
      </dgm:t>
    </dgm:pt>
    <dgm:pt modelId="{E05D67C1-76E9-4CB3-A09C-653F5EF49D47}" type="sibTrans" cxnId="{BA449B08-41B8-482A-9405-10295112DC73}">
      <dgm:prSet/>
      <dgm:spPr/>
      <dgm:t>
        <a:bodyPr/>
        <a:lstStyle/>
        <a:p>
          <a:endParaRPr lang="nl-NL"/>
        </a:p>
      </dgm:t>
    </dgm:pt>
    <dgm:pt modelId="{1DFE3080-09D4-4016-9E12-95B52A2A1B73}" type="pres">
      <dgm:prSet presAssocID="{DC7728CF-C582-437E-8BCE-7766686B13E0}" presName="layout" presStyleCnt="0">
        <dgm:presLayoutVars>
          <dgm:chMax/>
          <dgm:chPref/>
          <dgm:dir/>
          <dgm:resizeHandles/>
        </dgm:presLayoutVars>
      </dgm:prSet>
      <dgm:spPr/>
    </dgm:pt>
    <dgm:pt modelId="{7F08E251-D7FE-4150-BB2E-ED609203E93B}" type="pres">
      <dgm:prSet presAssocID="{85640C46-88CC-4776-816A-64D5AAFF024B}" presName="root" presStyleCnt="0">
        <dgm:presLayoutVars>
          <dgm:chMax/>
          <dgm:chPref/>
        </dgm:presLayoutVars>
      </dgm:prSet>
      <dgm:spPr/>
    </dgm:pt>
    <dgm:pt modelId="{E6BF8941-0533-479B-87A0-B5C3BEA8AEDC}" type="pres">
      <dgm:prSet presAssocID="{85640C46-88CC-4776-816A-64D5AAFF024B}" presName="rootComposite" presStyleCnt="0">
        <dgm:presLayoutVars/>
      </dgm:prSet>
      <dgm:spPr/>
    </dgm:pt>
    <dgm:pt modelId="{3520FEDE-FEAC-42C4-90D2-635A2C44ED1D}" type="pres">
      <dgm:prSet presAssocID="{85640C46-88CC-4776-816A-64D5AAFF024B}" presName="ParentAccent" presStyleLbl="alignNode1" presStyleIdx="0" presStyleCnt="2"/>
      <dgm:spPr/>
    </dgm:pt>
    <dgm:pt modelId="{27ED0C32-612B-4510-807E-8DE046A6F3CE}" type="pres">
      <dgm:prSet presAssocID="{85640C46-88CC-4776-816A-64D5AAFF024B}" presName="ParentSmallAccent" presStyleLbl="fgAcc1" presStyleIdx="0" presStyleCnt="2"/>
      <dgm:spPr/>
    </dgm:pt>
    <dgm:pt modelId="{ECCBA780-DD4C-40DE-A097-25C1CC759742}" type="pres">
      <dgm:prSet presAssocID="{85640C46-88CC-4776-816A-64D5AAFF024B}" presName="Parent" presStyleLbl="revTx" presStyleIdx="0" presStyleCnt="12" custScaleX="80373" custLinFactNeighborX="1114" custLinFactNeighborY="80785">
        <dgm:presLayoutVars>
          <dgm:chMax/>
          <dgm:chPref val="4"/>
          <dgm:bulletEnabled val="1"/>
        </dgm:presLayoutVars>
      </dgm:prSet>
      <dgm:spPr/>
    </dgm:pt>
    <dgm:pt modelId="{84B2867F-7F7B-4784-84DE-BE3D96ECF9F8}" type="pres">
      <dgm:prSet presAssocID="{85640C46-88CC-4776-816A-64D5AAFF024B}" presName="childShape" presStyleCnt="0">
        <dgm:presLayoutVars>
          <dgm:chMax val="0"/>
          <dgm:chPref val="0"/>
        </dgm:presLayoutVars>
      </dgm:prSet>
      <dgm:spPr/>
    </dgm:pt>
    <dgm:pt modelId="{AD592721-3E04-4F2C-865F-9457471B85EC}" type="pres">
      <dgm:prSet presAssocID="{38E6FFF2-914D-426C-AE28-1CD7BBD7D1A7}" presName="childComposite" presStyleCnt="0">
        <dgm:presLayoutVars>
          <dgm:chMax val="0"/>
          <dgm:chPref val="0"/>
        </dgm:presLayoutVars>
      </dgm:prSet>
      <dgm:spPr/>
    </dgm:pt>
    <dgm:pt modelId="{1E2F65C9-7436-42CD-A8BA-5A9A1A0F9DC1}" type="pres">
      <dgm:prSet presAssocID="{38E6FFF2-914D-426C-AE28-1CD7BBD7D1A7}" presName="ChildAccent" presStyleLbl="solidFgAcc1" presStyleIdx="0" presStyleCnt="10"/>
      <dgm:spPr/>
    </dgm:pt>
    <dgm:pt modelId="{8DDE4B77-BDCB-4859-B846-65E438D9C013}" type="pres">
      <dgm:prSet presAssocID="{38E6FFF2-914D-426C-AE28-1CD7BBD7D1A7}" presName="Child" presStyleLbl="revTx" presStyleIdx="1" presStyleCnt="12">
        <dgm:presLayoutVars>
          <dgm:chMax val="0"/>
          <dgm:chPref val="0"/>
          <dgm:bulletEnabled val="1"/>
        </dgm:presLayoutVars>
      </dgm:prSet>
      <dgm:spPr/>
    </dgm:pt>
    <dgm:pt modelId="{6CCC374F-7AA5-4FB1-8C26-4303D7A69CF9}" type="pres">
      <dgm:prSet presAssocID="{56F69C35-4183-4B36-9970-1B78F054C4DF}" presName="childComposite" presStyleCnt="0">
        <dgm:presLayoutVars>
          <dgm:chMax val="0"/>
          <dgm:chPref val="0"/>
        </dgm:presLayoutVars>
      </dgm:prSet>
      <dgm:spPr/>
    </dgm:pt>
    <dgm:pt modelId="{F63C5EBB-2B63-4E11-8835-90A31D2776B5}" type="pres">
      <dgm:prSet presAssocID="{56F69C35-4183-4B36-9970-1B78F054C4DF}" presName="ChildAccent" presStyleLbl="solidFgAcc1" presStyleIdx="1" presStyleCnt="10"/>
      <dgm:spPr/>
    </dgm:pt>
    <dgm:pt modelId="{A7154765-A405-4A4F-9DEB-6E429ADC58A6}" type="pres">
      <dgm:prSet presAssocID="{56F69C35-4183-4B36-9970-1B78F054C4DF}" presName="Child" presStyleLbl="revTx" presStyleIdx="2" presStyleCnt="12">
        <dgm:presLayoutVars>
          <dgm:chMax val="0"/>
          <dgm:chPref val="0"/>
          <dgm:bulletEnabled val="1"/>
        </dgm:presLayoutVars>
      </dgm:prSet>
      <dgm:spPr/>
    </dgm:pt>
    <dgm:pt modelId="{D8084F64-50E2-414D-B517-568B8B008658}" type="pres">
      <dgm:prSet presAssocID="{A15693EF-7FA0-442E-9A58-13C8578C076D}" presName="childComposite" presStyleCnt="0">
        <dgm:presLayoutVars>
          <dgm:chMax val="0"/>
          <dgm:chPref val="0"/>
        </dgm:presLayoutVars>
      </dgm:prSet>
      <dgm:spPr/>
    </dgm:pt>
    <dgm:pt modelId="{4ADE4EF6-1BDA-4AAC-8D64-6B6CA2D9BFB5}" type="pres">
      <dgm:prSet presAssocID="{A15693EF-7FA0-442E-9A58-13C8578C076D}" presName="ChildAccent" presStyleLbl="solidFgAcc1" presStyleIdx="2" presStyleCnt="10"/>
      <dgm:spPr/>
    </dgm:pt>
    <dgm:pt modelId="{F4AFEE4B-C7A1-48E4-BB3B-373D2FC6A26D}" type="pres">
      <dgm:prSet presAssocID="{A15693EF-7FA0-442E-9A58-13C8578C076D}" presName="Child" presStyleLbl="revTx" presStyleIdx="3" presStyleCnt="12">
        <dgm:presLayoutVars>
          <dgm:chMax val="0"/>
          <dgm:chPref val="0"/>
          <dgm:bulletEnabled val="1"/>
        </dgm:presLayoutVars>
      </dgm:prSet>
      <dgm:spPr/>
    </dgm:pt>
    <dgm:pt modelId="{397B322E-AF7C-447A-BABA-F5CB8500A683}" type="pres">
      <dgm:prSet presAssocID="{E6DCF006-C00E-448B-BBB2-A25684099168}" presName="childComposite" presStyleCnt="0">
        <dgm:presLayoutVars>
          <dgm:chMax val="0"/>
          <dgm:chPref val="0"/>
        </dgm:presLayoutVars>
      </dgm:prSet>
      <dgm:spPr/>
    </dgm:pt>
    <dgm:pt modelId="{9561DE04-3498-4F16-88C5-347EDF8B2008}" type="pres">
      <dgm:prSet presAssocID="{E6DCF006-C00E-448B-BBB2-A25684099168}" presName="ChildAccent" presStyleLbl="solidFgAcc1" presStyleIdx="3" presStyleCnt="10"/>
      <dgm:spPr/>
    </dgm:pt>
    <dgm:pt modelId="{5699335D-50A5-460D-9E3C-FFCA2ABF3402}" type="pres">
      <dgm:prSet presAssocID="{E6DCF006-C00E-448B-BBB2-A25684099168}" presName="Child" presStyleLbl="revTx" presStyleIdx="4" presStyleCnt="12">
        <dgm:presLayoutVars>
          <dgm:chMax val="0"/>
          <dgm:chPref val="0"/>
          <dgm:bulletEnabled val="1"/>
        </dgm:presLayoutVars>
      </dgm:prSet>
      <dgm:spPr/>
    </dgm:pt>
    <dgm:pt modelId="{3CEAFE6C-2698-4437-A7C3-826A3BF0E476}" type="pres">
      <dgm:prSet presAssocID="{0DC6D81F-6E79-46F0-A5B0-59D333F5052E}" presName="childComposite" presStyleCnt="0">
        <dgm:presLayoutVars>
          <dgm:chMax val="0"/>
          <dgm:chPref val="0"/>
        </dgm:presLayoutVars>
      </dgm:prSet>
      <dgm:spPr/>
    </dgm:pt>
    <dgm:pt modelId="{79DC35B1-A507-47FC-80AE-5A46C40031CF}" type="pres">
      <dgm:prSet presAssocID="{0DC6D81F-6E79-46F0-A5B0-59D333F5052E}" presName="ChildAccent" presStyleLbl="solidFgAcc1" presStyleIdx="4" presStyleCnt="10"/>
      <dgm:spPr/>
    </dgm:pt>
    <dgm:pt modelId="{D842354D-6E0F-4691-9592-739465FE8EBF}" type="pres">
      <dgm:prSet presAssocID="{0DC6D81F-6E79-46F0-A5B0-59D333F5052E}" presName="Child" presStyleLbl="revTx" presStyleIdx="5" presStyleCnt="12">
        <dgm:presLayoutVars>
          <dgm:chMax val="0"/>
          <dgm:chPref val="0"/>
          <dgm:bulletEnabled val="1"/>
        </dgm:presLayoutVars>
      </dgm:prSet>
      <dgm:spPr/>
    </dgm:pt>
    <dgm:pt modelId="{CB261D1D-8067-4130-B140-142708F4751F}" type="pres">
      <dgm:prSet presAssocID="{74AE451F-150C-4E26-8220-1FC6FCEA4D66}" presName="root" presStyleCnt="0">
        <dgm:presLayoutVars>
          <dgm:chMax/>
          <dgm:chPref/>
        </dgm:presLayoutVars>
      </dgm:prSet>
      <dgm:spPr/>
    </dgm:pt>
    <dgm:pt modelId="{478FC0C3-5F99-407B-AF41-1B749B199712}" type="pres">
      <dgm:prSet presAssocID="{74AE451F-150C-4E26-8220-1FC6FCEA4D66}" presName="rootComposite" presStyleCnt="0">
        <dgm:presLayoutVars/>
      </dgm:prSet>
      <dgm:spPr/>
    </dgm:pt>
    <dgm:pt modelId="{3866D69E-0BA1-4EF8-B1AA-23C7E1CB53F7}" type="pres">
      <dgm:prSet presAssocID="{74AE451F-150C-4E26-8220-1FC6FCEA4D66}" presName="ParentAccent" presStyleLbl="alignNode1" presStyleIdx="1" presStyleCnt="2" custLinFactNeighborX="-12577" custLinFactNeighborY="777"/>
      <dgm:spPr/>
    </dgm:pt>
    <dgm:pt modelId="{B275B1DE-5123-43F1-B529-3063B004B582}" type="pres">
      <dgm:prSet presAssocID="{74AE451F-150C-4E26-8220-1FC6FCEA4D66}" presName="ParentSmallAccent" presStyleLbl="fgAcc1" presStyleIdx="1" presStyleCnt="2" custLinFactX="-71194" custLinFactNeighborX="-100000" custLinFactNeighborY="1244"/>
      <dgm:spPr/>
    </dgm:pt>
    <dgm:pt modelId="{02061356-D914-4861-AA6D-BEC7C9DB1A02}" type="pres">
      <dgm:prSet presAssocID="{74AE451F-150C-4E26-8220-1FC6FCEA4D66}" presName="Parent" presStyleLbl="revTx" presStyleIdx="6" presStyleCnt="12" custScaleX="47035" custLinFactNeighborX="107" custLinFactNeighborY="77294">
        <dgm:presLayoutVars>
          <dgm:chMax/>
          <dgm:chPref val="4"/>
          <dgm:bulletEnabled val="1"/>
        </dgm:presLayoutVars>
      </dgm:prSet>
      <dgm:spPr/>
    </dgm:pt>
    <dgm:pt modelId="{41804473-04B9-4AC2-B5DE-A50A55B98F74}" type="pres">
      <dgm:prSet presAssocID="{74AE451F-150C-4E26-8220-1FC6FCEA4D66}" presName="childShape" presStyleCnt="0">
        <dgm:presLayoutVars>
          <dgm:chMax val="0"/>
          <dgm:chPref val="0"/>
        </dgm:presLayoutVars>
      </dgm:prSet>
      <dgm:spPr/>
    </dgm:pt>
    <dgm:pt modelId="{0F0F07A5-1C93-4EB9-AB12-8A6CA321DD72}" type="pres">
      <dgm:prSet presAssocID="{363344FF-0B44-4318-B7CB-CB7AAB338C17}" presName="childComposite" presStyleCnt="0">
        <dgm:presLayoutVars>
          <dgm:chMax val="0"/>
          <dgm:chPref val="0"/>
        </dgm:presLayoutVars>
      </dgm:prSet>
      <dgm:spPr/>
    </dgm:pt>
    <dgm:pt modelId="{5A4C61B0-35A9-4228-AAF3-3E31FB1692AC}" type="pres">
      <dgm:prSet presAssocID="{363344FF-0B44-4318-B7CB-CB7AAB338C17}" presName="ChildAccent" presStyleLbl="solidFgAcc1" presStyleIdx="5" presStyleCnt="10" custLinFactX="-71198" custLinFactNeighborX="-100000" custLinFactNeighborY="1244"/>
      <dgm:spPr/>
    </dgm:pt>
    <dgm:pt modelId="{E54BEA51-38EE-48CC-9FBC-9FF5D249E79A}" type="pres">
      <dgm:prSet presAssocID="{363344FF-0B44-4318-B7CB-CB7AAB338C17}" presName="Child" presStyleLbl="revTx" presStyleIdx="7" presStyleCnt="12" custLinFactNeighborX="-13523" custLinFactNeighborY="534">
        <dgm:presLayoutVars>
          <dgm:chMax val="0"/>
          <dgm:chPref val="0"/>
          <dgm:bulletEnabled val="1"/>
        </dgm:presLayoutVars>
      </dgm:prSet>
      <dgm:spPr/>
    </dgm:pt>
    <dgm:pt modelId="{B924282E-6662-45D1-9A78-35ABBE138DB0}" type="pres">
      <dgm:prSet presAssocID="{021F52D5-0987-455E-86D4-15B663E56540}" presName="childComposite" presStyleCnt="0">
        <dgm:presLayoutVars>
          <dgm:chMax val="0"/>
          <dgm:chPref val="0"/>
        </dgm:presLayoutVars>
      </dgm:prSet>
      <dgm:spPr/>
    </dgm:pt>
    <dgm:pt modelId="{603BC563-5FEC-4C1D-A0AE-C66AB6E4BAE2}" type="pres">
      <dgm:prSet presAssocID="{021F52D5-0987-455E-86D4-15B663E56540}" presName="ChildAccent" presStyleLbl="solidFgAcc1" presStyleIdx="6" presStyleCnt="10" custLinFactX="-71198" custLinFactNeighborX="-100000" custLinFactNeighborY="1244"/>
      <dgm:spPr/>
    </dgm:pt>
    <dgm:pt modelId="{DF9983D9-C971-4171-855C-799CD227DD30}" type="pres">
      <dgm:prSet presAssocID="{021F52D5-0987-455E-86D4-15B663E56540}" presName="Child" presStyleLbl="revTx" presStyleIdx="8" presStyleCnt="12" custLinFactNeighborX="-13523" custLinFactNeighborY="534">
        <dgm:presLayoutVars>
          <dgm:chMax val="0"/>
          <dgm:chPref val="0"/>
          <dgm:bulletEnabled val="1"/>
        </dgm:presLayoutVars>
      </dgm:prSet>
      <dgm:spPr/>
    </dgm:pt>
    <dgm:pt modelId="{43C494C2-21E7-490F-AF77-F4B89D70D317}" type="pres">
      <dgm:prSet presAssocID="{5B0ADD5E-6B83-4BA8-8F69-632919402B8C}" presName="childComposite" presStyleCnt="0">
        <dgm:presLayoutVars>
          <dgm:chMax val="0"/>
          <dgm:chPref val="0"/>
        </dgm:presLayoutVars>
      </dgm:prSet>
      <dgm:spPr/>
    </dgm:pt>
    <dgm:pt modelId="{9526B499-6252-4CFD-8F23-C68DA9035F8A}" type="pres">
      <dgm:prSet presAssocID="{5B0ADD5E-6B83-4BA8-8F69-632919402B8C}" presName="ChildAccent" presStyleLbl="solidFgAcc1" presStyleIdx="7" presStyleCnt="10" custLinFactX="-71198" custLinFactNeighborX="-100000" custLinFactNeighborY="1244"/>
      <dgm:spPr/>
    </dgm:pt>
    <dgm:pt modelId="{75509558-6867-4C52-BCF4-359395E9AF51}" type="pres">
      <dgm:prSet presAssocID="{5B0ADD5E-6B83-4BA8-8F69-632919402B8C}" presName="Child" presStyleLbl="revTx" presStyleIdx="9" presStyleCnt="12" custLinFactNeighborX="-13523" custLinFactNeighborY="534">
        <dgm:presLayoutVars>
          <dgm:chMax val="0"/>
          <dgm:chPref val="0"/>
          <dgm:bulletEnabled val="1"/>
        </dgm:presLayoutVars>
      </dgm:prSet>
      <dgm:spPr/>
    </dgm:pt>
    <dgm:pt modelId="{8EA337F3-6662-4174-82CF-0C6788998A20}" type="pres">
      <dgm:prSet presAssocID="{CCF06E08-6B9A-43E9-9F59-9D3E3DDE667C}" presName="childComposite" presStyleCnt="0">
        <dgm:presLayoutVars>
          <dgm:chMax val="0"/>
          <dgm:chPref val="0"/>
        </dgm:presLayoutVars>
      </dgm:prSet>
      <dgm:spPr/>
    </dgm:pt>
    <dgm:pt modelId="{5A6D9C9C-56D0-43E9-ADC3-DED6EA992AAF}" type="pres">
      <dgm:prSet presAssocID="{CCF06E08-6B9A-43E9-9F59-9D3E3DDE667C}" presName="ChildAccent" presStyleLbl="solidFgAcc1" presStyleIdx="8" presStyleCnt="10" custLinFactX="-71198" custLinFactNeighborX="-100000" custLinFactNeighborY="1244"/>
      <dgm:spPr/>
    </dgm:pt>
    <dgm:pt modelId="{07998E74-4A65-4E8C-9FB1-15B06AA2BD70}" type="pres">
      <dgm:prSet presAssocID="{CCF06E08-6B9A-43E9-9F59-9D3E3DDE667C}" presName="Child" presStyleLbl="revTx" presStyleIdx="10" presStyleCnt="12" custLinFactNeighborX="-13523" custLinFactNeighborY="534">
        <dgm:presLayoutVars>
          <dgm:chMax val="0"/>
          <dgm:chPref val="0"/>
          <dgm:bulletEnabled val="1"/>
        </dgm:presLayoutVars>
      </dgm:prSet>
      <dgm:spPr/>
    </dgm:pt>
    <dgm:pt modelId="{A182A114-DF5B-42EA-A84C-C5E899F09340}" type="pres">
      <dgm:prSet presAssocID="{7DBD6E99-484D-4819-B7DE-CBA5AB89E161}" presName="childComposite" presStyleCnt="0">
        <dgm:presLayoutVars>
          <dgm:chMax val="0"/>
          <dgm:chPref val="0"/>
        </dgm:presLayoutVars>
      </dgm:prSet>
      <dgm:spPr/>
    </dgm:pt>
    <dgm:pt modelId="{3EF95D28-6C35-4DF4-8683-D9ADCECA3A5C}" type="pres">
      <dgm:prSet presAssocID="{7DBD6E99-484D-4819-B7DE-CBA5AB89E161}" presName="ChildAccent" presStyleLbl="solidFgAcc1" presStyleIdx="9" presStyleCnt="10" custLinFactX="-71198" custLinFactNeighborX="-100000" custLinFactNeighborY="1244"/>
      <dgm:spPr/>
    </dgm:pt>
    <dgm:pt modelId="{78D84A86-EE40-48CF-8BD7-7919FA9A4BAB}" type="pres">
      <dgm:prSet presAssocID="{7DBD6E99-484D-4819-B7DE-CBA5AB89E161}" presName="Child" presStyleLbl="revTx" presStyleIdx="11" presStyleCnt="12" custLinFactNeighborX="-13523" custLinFactNeighborY="534">
        <dgm:presLayoutVars>
          <dgm:chMax val="0"/>
          <dgm:chPref val="0"/>
          <dgm:bulletEnabled val="1"/>
        </dgm:presLayoutVars>
      </dgm:prSet>
      <dgm:spPr/>
    </dgm:pt>
  </dgm:ptLst>
  <dgm:cxnLst>
    <dgm:cxn modelId="{477E4503-9821-4DB4-BC9D-481D4A9AAD88}" type="presOf" srcId="{E6DCF006-C00E-448B-BBB2-A25684099168}" destId="{5699335D-50A5-460D-9E3C-FFCA2ABF3402}" srcOrd="0" destOrd="0" presId="urn:microsoft.com/office/officeart/2008/layout/SquareAccentList"/>
    <dgm:cxn modelId="{BA449B08-41B8-482A-9405-10295112DC73}" srcId="{74AE451F-150C-4E26-8220-1FC6FCEA4D66}" destId="{7DBD6E99-484D-4819-B7DE-CBA5AB89E161}" srcOrd="4" destOrd="0" parTransId="{FAE4B95F-AF19-4A1A-8550-438387E709BC}" sibTransId="{E05D67C1-76E9-4CB3-A09C-653F5EF49D47}"/>
    <dgm:cxn modelId="{A13CEB0F-13C6-4A38-A0AB-3C5CC16471CA}" srcId="{74AE451F-150C-4E26-8220-1FC6FCEA4D66}" destId="{021F52D5-0987-455E-86D4-15B663E56540}" srcOrd="1" destOrd="0" parTransId="{3FB65DFA-4B35-466D-BD19-257E48243161}" sibTransId="{D0787723-1FB7-4E7D-9A42-6E022844498F}"/>
    <dgm:cxn modelId="{B436A61F-1734-4F93-ACD9-EC3E8B108660}" type="presOf" srcId="{0DC6D81F-6E79-46F0-A5B0-59D333F5052E}" destId="{D842354D-6E0F-4691-9592-739465FE8EBF}" srcOrd="0" destOrd="0" presId="urn:microsoft.com/office/officeart/2008/layout/SquareAccentList"/>
    <dgm:cxn modelId="{917C5B21-2E52-4CEB-BC3F-5A53021C5287}" type="presOf" srcId="{A15693EF-7FA0-442E-9A58-13C8578C076D}" destId="{F4AFEE4B-C7A1-48E4-BB3B-373D2FC6A26D}" srcOrd="0" destOrd="0" presId="urn:microsoft.com/office/officeart/2008/layout/SquareAccentList"/>
    <dgm:cxn modelId="{BC04DA23-CFA8-4CD2-8C0C-56FCC0466477}" type="presOf" srcId="{5B0ADD5E-6B83-4BA8-8F69-632919402B8C}" destId="{75509558-6867-4C52-BCF4-359395E9AF51}" srcOrd="0" destOrd="0" presId="urn:microsoft.com/office/officeart/2008/layout/SquareAccentList"/>
    <dgm:cxn modelId="{B5E91230-310B-46FE-B067-09A8737AE1BD}" type="presOf" srcId="{38E6FFF2-914D-426C-AE28-1CD7BBD7D1A7}" destId="{8DDE4B77-BDCB-4859-B846-65E438D9C013}" srcOrd="0" destOrd="0" presId="urn:microsoft.com/office/officeart/2008/layout/SquareAccentList"/>
    <dgm:cxn modelId="{51DEF63C-2A3D-490D-BF8C-7A5C1D590984}" srcId="{85640C46-88CC-4776-816A-64D5AAFF024B}" destId="{0DC6D81F-6E79-46F0-A5B0-59D333F5052E}" srcOrd="4" destOrd="0" parTransId="{71FDCC16-B620-4D8C-8B80-92728F6B53CC}" sibTransId="{2E474D90-6D0F-4D11-B3DC-73E5A1F5E79E}"/>
    <dgm:cxn modelId="{132D1A3D-0477-4ACF-A286-2511D17D15AC}" srcId="{74AE451F-150C-4E26-8220-1FC6FCEA4D66}" destId="{363344FF-0B44-4318-B7CB-CB7AAB338C17}" srcOrd="0" destOrd="0" parTransId="{57C8C56B-186D-4BDF-9B91-675FCE040AF1}" sibTransId="{AEF1D097-42E8-4147-B685-AE97219A8436}"/>
    <dgm:cxn modelId="{DE6E8C3E-54B7-4325-9630-9803C5BC2EB6}" srcId="{85640C46-88CC-4776-816A-64D5AAFF024B}" destId="{A15693EF-7FA0-442E-9A58-13C8578C076D}" srcOrd="2" destOrd="0" parTransId="{A5224455-C98E-4592-AAB1-798D6F6CF1C3}" sibTransId="{55806270-D3B1-4CCD-9059-0E20770D883E}"/>
    <dgm:cxn modelId="{0E400466-3AA8-4C3E-A8E9-6C10FED69567}" srcId="{74AE451F-150C-4E26-8220-1FC6FCEA4D66}" destId="{CCF06E08-6B9A-43E9-9F59-9D3E3DDE667C}" srcOrd="3" destOrd="0" parTransId="{FF09AD21-3037-47F1-A2FE-2B57F35E0404}" sibTransId="{714BEC81-A41A-4F46-8C3C-D3D3E25A499D}"/>
    <dgm:cxn modelId="{DA269246-06D7-4780-A1FC-158BA75E278B}" srcId="{85640C46-88CC-4776-816A-64D5AAFF024B}" destId="{56F69C35-4183-4B36-9970-1B78F054C4DF}" srcOrd="1" destOrd="0" parTransId="{5F49E1B8-AD44-412E-864F-8118258B531E}" sibTransId="{713848ED-2C83-4E41-81D4-640B034FB10B}"/>
    <dgm:cxn modelId="{F0AA1947-F37B-4682-BC7F-51B00A69883B}" srcId="{74AE451F-150C-4E26-8220-1FC6FCEA4D66}" destId="{5B0ADD5E-6B83-4BA8-8F69-632919402B8C}" srcOrd="2" destOrd="0" parTransId="{E5349FCC-32E1-4416-8157-F88E42795028}" sibTransId="{D133E284-EE5F-493E-954C-9A596863445C}"/>
    <dgm:cxn modelId="{285C5A78-00BB-46E3-82FE-A4E521A60DC1}" srcId="{DC7728CF-C582-437E-8BCE-7766686B13E0}" destId="{74AE451F-150C-4E26-8220-1FC6FCEA4D66}" srcOrd="1" destOrd="0" parTransId="{76A2534B-AE6F-4E02-BC56-8CB1C589E4C0}" sibTransId="{853A8492-FF90-4C7F-9FB1-7AF5D366989E}"/>
    <dgm:cxn modelId="{48E68C93-FABD-4F01-8856-7CFCACB8D0D3}" type="presOf" srcId="{021F52D5-0987-455E-86D4-15B663E56540}" destId="{DF9983D9-C971-4171-855C-799CD227DD30}" srcOrd="0" destOrd="0" presId="urn:microsoft.com/office/officeart/2008/layout/SquareAccentList"/>
    <dgm:cxn modelId="{B3FACB96-E1F0-49D0-A1F1-F8531ED724F9}" type="presOf" srcId="{363344FF-0B44-4318-B7CB-CB7AAB338C17}" destId="{E54BEA51-38EE-48CC-9FBC-9FF5D249E79A}" srcOrd="0" destOrd="0" presId="urn:microsoft.com/office/officeart/2008/layout/SquareAccentList"/>
    <dgm:cxn modelId="{F397BAA0-6615-4848-8B6F-318E9FB3FFD4}" type="presOf" srcId="{CCF06E08-6B9A-43E9-9F59-9D3E3DDE667C}" destId="{07998E74-4A65-4E8C-9FB1-15B06AA2BD70}" srcOrd="0" destOrd="0" presId="urn:microsoft.com/office/officeart/2008/layout/SquareAccentList"/>
    <dgm:cxn modelId="{4F10C5A6-B468-4A0B-AD93-5FD094D8D9DA}" type="presOf" srcId="{7DBD6E99-484D-4819-B7DE-CBA5AB89E161}" destId="{78D84A86-EE40-48CF-8BD7-7919FA9A4BAB}" srcOrd="0" destOrd="0" presId="urn:microsoft.com/office/officeart/2008/layout/SquareAccentList"/>
    <dgm:cxn modelId="{F78EC9AF-103B-424A-8D17-483BCC86DE3F}" type="presOf" srcId="{85640C46-88CC-4776-816A-64D5AAFF024B}" destId="{ECCBA780-DD4C-40DE-A097-25C1CC759742}" srcOrd="0" destOrd="0" presId="urn:microsoft.com/office/officeart/2008/layout/SquareAccentList"/>
    <dgm:cxn modelId="{FD905CC7-E919-4638-B789-FA97107A8700}" type="presOf" srcId="{56F69C35-4183-4B36-9970-1B78F054C4DF}" destId="{A7154765-A405-4A4F-9DEB-6E429ADC58A6}" srcOrd="0" destOrd="0" presId="urn:microsoft.com/office/officeart/2008/layout/SquareAccentList"/>
    <dgm:cxn modelId="{D07CF2CE-B578-45E9-93A0-9D34469227A2}" srcId="{DC7728CF-C582-437E-8BCE-7766686B13E0}" destId="{85640C46-88CC-4776-816A-64D5AAFF024B}" srcOrd="0" destOrd="0" parTransId="{5AA01D65-4904-4F68-9FFC-3C8D0B413B55}" sibTransId="{8294B61E-7948-4341-AF5B-52FD4F718956}"/>
    <dgm:cxn modelId="{9FB203D3-563F-4AE0-B440-FBB8C46A3212}" srcId="{85640C46-88CC-4776-816A-64D5AAFF024B}" destId="{E6DCF006-C00E-448B-BBB2-A25684099168}" srcOrd="3" destOrd="0" parTransId="{0758B4DA-A266-4A34-B8D7-CD9E7EC97BB0}" sibTransId="{712E0DE2-3E20-4C09-9F77-63CDDEAF0DF2}"/>
    <dgm:cxn modelId="{89FFFBDE-C404-4A4E-A103-4B08038D7C30}" type="presOf" srcId="{74AE451F-150C-4E26-8220-1FC6FCEA4D66}" destId="{02061356-D914-4861-AA6D-BEC7C9DB1A02}" srcOrd="0" destOrd="0" presId="urn:microsoft.com/office/officeart/2008/layout/SquareAccentList"/>
    <dgm:cxn modelId="{27F874E5-B406-42AD-9C97-97D849742D57}" srcId="{85640C46-88CC-4776-816A-64D5AAFF024B}" destId="{38E6FFF2-914D-426C-AE28-1CD7BBD7D1A7}" srcOrd="0" destOrd="0" parTransId="{0A273605-27F5-4797-AADE-FD1B57C3BA80}" sibTransId="{2BCFBE70-CB36-4C43-9506-AAD77DDC4AA0}"/>
    <dgm:cxn modelId="{E32C19FC-ADC6-4298-84D2-3358A7595564}" type="presOf" srcId="{DC7728CF-C582-437E-8BCE-7766686B13E0}" destId="{1DFE3080-09D4-4016-9E12-95B52A2A1B73}" srcOrd="0" destOrd="0" presId="urn:microsoft.com/office/officeart/2008/layout/SquareAccentList"/>
    <dgm:cxn modelId="{4BCF1C3C-1B17-4C22-AFDD-0D3ABFD06956}" type="presParOf" srcId="{1DFE3080-09D4-4016-9E12-95B52A2A1B73}" destId="{7F08E251-D7FE-4150-BB2E-ED609203E93B}" srcOrd="0" destOrd="0" presId="urn:microsoft.com/office/officeart/2008/layout/SquareAccentList"/>
    <dgm:cxn modelId="{B9C58F96-91B6-42DA-B70C-975FD42288FF}" type="presParOf" srcId="{7F08E251-D7FE-4150-BB2E-ED609203E93B}" destId="{E6BF8941-0533-479B-87A0-B5C3BEA8AEDC}" srcOrd="0" destOrd="0" presId="urn:microsoft.com/office/officeart/2008/layout/SquareAccentList"/>
    <dgm:cxn modelId="{91018F4E-A5EF-4F7E-9998-7CDAD02917EE}" type="presParOf" srcId="{E6BF8941-0533-479B-87A0-B5C3BEA8AEDC}" destId="{3520FEDE-FEAC-42C4-90D2-635A2C44ED1D}" srcOrd="0" destOrd="0" presId="urn:microsoft.com/office/officeart/2008/layout/SquareAccentList"/>
    <dgm:cxn modelId="{9DD71B75-A2AA-46AB-A105-C3A18F566342}" type="presParOf" srcId="{E6BF8941-0533-479B-87A0-B5C3BEA8AEDC}" destId="{27ED0C32-612B-4510-807E-8DE046A6F3CE}" srcOrd="1" destOrd="0" presId="urn:microsoft.com/office/officeart/2008/layout/SquareAccentList"/>
    <dgm:cxn modelId="{EC3E2E7F-233D-4CD5-8561-ADC196478F20}" type="presParOf" srcId="{E6BF8941-0533-479B-87A0-B5C3BEA8AEDC}" destId="{ECCBA780-DD4C-40DE-A097-25C1CC759742}" srcOrd="2" destOrd="0" presId="urn:microsoft.com/office/officeart/2008/layout/SquareAccentList"/>
    <dgm:cxn modelId="{FD0D9D6D-1D59-45BD-93BF-97F8D2D6B356}" type="presParOf" srcId="{7F08E251-D7FE-4150-BB2E-ED609203E93B}" destId="{84B2867F-7F7B-4784-84DE-BE3D96ECF9F8}" srcOrd="1" destOrd="0" presId="urn:microsoft.com/office/officeart/2008/layout/SquareAccentList"/>
    <dgm:cxn modelId="{69CEF514-3101-47E5-830D-0CB73DE0821A}" type="presParOf" srcId="{84B2867F-7F7B-4784-84DE-BE3D96ECF9F8}" destId="{AD592721-3E04-4F2C-865F-9457471B85EC}" srcOrd="0" destOrd="0" presId="urn:microsoft.com/office/officeart/2008/layout/SquareAccentList"/>
    <dgm:cxn modelId="{0BA16202-7EEA-42BF-AFBA-87F185F86E2A}" type="presParOf" srcId="{AD592721-3E04-4F2C-865F-9457471B85EC}" destId="{1E2F65C9-7436-42CD-A8BA-5A9A1A0F9DC1}" srcOrd="0" destOrd="0" presId="urn:microsoft.com/office/officeart/2008/layout/SquareAccentList"/>
    <dgm:cxn modelId="{44437C0F-CDFF-45D7-A525-9E95A34096D8}" type="presParOf" srcId="{AD592721-3E04-4F2C-865F-9457471B85EC}" destId="{8DDE4B77-BDCB-4859-B846-65E438D9C013}" srcOrd="1" destOrd="0" presId="urn:microsoft.com/office/officeart/2008/layout/SquareAccentList"/>
    <dgm:cxn modelId="{1BD6EE9F-D6A4-4579-9E14-D352CAD204B0}" type="presParOf" srcId="{84B2867F-7F7B-4784-84DE-BE3D96ECF9F8}" destId="{6CCC374F-7AA5-4FB1-8C26-4303D7A69CF9}" srcOrd="1" destOrd="0" presId="urn:microsoft.com/office/officeart/2008/layout/SquareAccentList"/>
    <dgm:cxn modelId="{36B7CDD4-465E-4AFD-8FB7-1DDFABAEB633}" type="presParOf" srcId="{6CCC374F-7AA5-4FB1-8C26-4303D7A69CF9}" destId="{F63C5EBB-2B63-4E11-8835-90A31D2776B5}" srcOrd="0" destOrd="0" presId="urn:microsoft.com/office/officeart/2008/layout/SquareAccentList"/>
    <dgm:cxn modelId="{FDE70BBC-1345-42D8-8DC7-C623DCEB255C}" type="presParOf" srcId="{6CCC374F-7AA5-4FB1-8C26-4303D7A69CF9}" destId="{A7154765-A405-4A4F-9DEB-6E429ADC58A6}" srcOrd="1" destOrd="0" presId="urn:microsoft.com/office/officeart/2008/layout/SquareAccentList"/>
    <dgm:cxn modelId="{530014A3-CEED-46DF-BBE9-31459A70DCC4}" type="presParOf" srcId="{84B2867F-7F7B-4784-84DE-BE3D96ECF9F8}" destId="{D8084F64-50E2-414D-B517-568B8B008658}" srcOrd="2" destOrd="0" presId="urn:microsoft.com/office/officeart/2008/layout/SquareAccentList"/>
    <dgm:cxn modelId="{75EEFCF1-31B2-497B-A32A-85752AA55A85}" type="presParOf" srcId="{D8084F64-50E2-414D-B517-568B8B008658}" destId="{4ADE4EF6-1BDA-4AAC-8D64-6B6CA2D9BFB5}" srcOrd="0" destOrd="0" presId="urn:microsoft.com/office/officeart/2008/layout/SquareAccentList"/>
    <dgm:cxn modelId="{718AEC8F-AC54-4744-A8AD-15F4BC2C0377}" type="presParOf" srcId="{D8084F64-50E2-414D-B517-568B8B008658}" destId="{F4AFEE4B-C7A1-48E4-BB3B-373D2FC6A26D}" srcOrd="1" destOrd="0" presId="urn:microsoft.com/office/officeart/2008/layout/SquareAccentList"/>
    <dgm:cxn modelId="{06AA2E3B-C057-40CE-A981-402CA4DAE32B}" type="presParOf" srcId="{84B2867F-7F7B-4784-84DE-BE3D96ECF9F8}" destId="{397B322E-AF7C-447A-BABA-F5CB8500A683}" srcOrd="3" destOrd="0" presId="urn:microsoft.com/office/officeart/2008/layout/SquareAccentList"/>
    <dgm:cxn modelId="{87863C5A-8987-41EE-881D-8F5A12CBBEE2}" type="presParOf" srcId="{397B322E-AF7C-447A-BABA-F5CB8500A683}" destId="{9561DE04-3498-4F16-88C5-347EDF8B2008}" srcOrd="0" destOrd="0" presId="urn:microsoft.com/office/officeart/2008/layout/SquareAccentList"/>
    <dgm:cxn modelId="{C7EBC0DB-08B7-42D6-BB1E-8C9B6814F312}" type="presParOf" srcId="{397B322E-AF7C-447A-BABA-F5CB8500A683}" destId="{5699335D-50A5-460D-9E3C-FFCA2ABF3402}" srcOrd="1" destOrd="0" presId="urn:microsoft.com/office/officeart/2008/layout/SquareAccentList"/>
    <dgm:cxn modelId="{C4BAF969-AC91-43F2-979C-76D386937A8F}" type="presParOf" srcId="{84B2867F-7F7B-4784-84DE-BE3D96ECF9F8}" destId="{3CEAFE6C-2698-4437-A7C3-826A3BF0E476}" srcOrd="4" destOrd="0" presId="urn:microsoft.com/office/officeart/2008/layout/SquareAccentList"/>
    <dgm:cxn modelId="{9FAB5B23-6C4A-437F-8A11-DDF097E6CF76}" type="presParOf" srcId="{3CEAFE6C-2698-4437-A7C3-826A3BF0E476}" destId="{79DC35B1-A507-47FC-80AE-5A46C40031CF}" srcOrd="0" destOrd="0" presId="urn:microsoft.com/office/officeart/2008/layout/SquareAccentList"/>
    <dgm:cxn modelId="{0E76AA47-FA82-41F1-8DD3-574D9F285134}" type="presParOf" srcId="{3CEAFE6C-2698-4437-A7C3-826A3BF0E476}" destId="{D842354D-6E0F-4691-9592-739465FE8EBF}" srcOrd="1" destOrd="0" presId="urn:microsoft.com/office/officeart/2008/layout/SquareAccentList"/>
    <dgm:cxn modelId="{C804BDB8-4B04-48B6-A2B1-16E8E38B7171}" type="presParOf" srcId="{1DFE3080-09D4-4016-9E12-95B52A2A1B73}" destId="{CB261D1D-8067-4130-B140-142708F4751F}" srcOrd="1" destOrd="0" presId="urn:microsoft.com/office/officeart/2008/layout/SquareAccentList"/>
    <dgm:cxn modelId="{09D9430C-DB29-4716-8A11-DD4D096B1612}" type="presParOf" srcId="{CB261D1D-8067-4130-B140-142708F4751F}" destId="{478FC0C3-5F99-407B-AF41-1B749B199712}" srcOrd="0" destOrd="0" presId="urn:microsoft.com/office/officeart/2008/layout/SquareAccentList"/>
    <dgm:cxn modelId="{B2630B82-62D9-4F5F-93CC-A09DE77221D2}" type="presParOf" srcId="{478FC0C3-5F99-407B-AF41-1B749B199712}" destId="{3866D69E-0BA1-4EF8-B1AA-23C7E1CB53F7}" srcOrd="0" destOrd="0" presId="urn:microsoft.com/office/officeart/2008/layout/SquareAccentList"/>
    <dgm:cxn modelId="{B0BAA111-92C5-4F32-A4CC-FEC264715F4F}" type="presParOf" srcId="{478FC0C3-5F99-407B-AF41-1B749B199712}" destId="{B275B1DE-5123-43F1-B529-3063B004B582}" srcOrd="1" destOrd="0" presId="urn:microsoft.com/office/officeart/2008/layout/SquareAccentList"/>
    <dgm:cxn modelId="{22DA335B-307A-4D4D-8F14-BC052C918664}" type="presParOf" srcId="{478FC0C3-5F99-407B-AF41-1B749B199712}" destId="{02061356-D914-4861-AA6D-BEC7C9DB1A02}" srcOrd="2" destOrd="0" presId="urn:microsoft.com/office/officeart/2008/layout/SquareAccentList"/>
    <dgm:cxn modelId="{E3962A88-A222-4727-99BD-A7B134161A25}" type="presParOf" srcId="{CB261D1D-8067-4130-B140-142708F4751F}" destId="{41804473-04B9-4AC2-B5DE-A50A55B98F74}" srcOrd="1" destOrd="0" presId="urn:microsoft.com/office/officeart/2008/layout/SquareAccentList"/>
    <dgm:cxn modelId="{189F4FC9-D506-4E8E-A97D-EFB287310996}" type="presParOf" srcId="{41804473-04B9-4AC2-B5DE-A50A55B98F74}" destId="{0F0F07A5-1C93-4EB9-AB12-8A6CA321DD72}" srcOrd="0" destOrd="0" presId="urn:microsoft.com/office/officeart/2008/layout/SquareAccentList"/>
    <dgm:cxn modelId="{0F9B87E3-2631-4F66-A00A-951654FB6CD0}" type="presParOf" srcId="{0F0F07A5-1C93-4EB9-AB12-8A6CA321DD72}" destId="{5A4C61B0-35A9-4228-AAF3-3E31FB1692AC}" srcOrd="0" destOrd="0" presId="urn:microsoft.com/office/officeart/2008/layout/SquareAccentList"/>
    <dgm:cxn modelId="{48D7FBC0-45F7-423B-BBD2-BF85A301B78D}" type="presParOf" srcId="{0F0F07A5-1C93-4EB9-AB12-8A6CA321DD72}" destId="{E54BEA51-38EE-48CC-9FBC-9FF5D249E79A}" srcOrd="1" destOrd="0" presId="urn:microsoft.com/office/officeart/2008/layout/SquareAccentList"/>
    <dgm:cxn modelId="{E0FE3C77-1FBC-4735-BE79-31BF007F2E75}" type="presParOf" srcId="{41804473-04B9-4AC2-B5DE-A50A55B98F74}" destId="{B924282E-6662-45D1-9A78-35ABBE138DB0}" srcOrd="1" destOrd="0" presId="urn:microsoft.com/office/officeart/2008/layout/SquareAccentList"/>
    <dgm:cxn modelId="{595C8F83-D348-4A32-AD2D-AA6E712F2D9D}" type="presParOf" srcId="{B924282E-6662-45D1-9A78-35ABBE138DB0}" destId="{603BC563-5FEC-4C1D-A0AE-C66AB6E4BAE2}" srcOrd="0" destOrd="0" presId="urn:microsoft.com/office/officeart/2008/layout/SquareAccentList"/>
    <dgm:cxn modelId="{80982B1E-A152-44EE-9B93-4335F1D88835}" type="presParOf" srcId="{B924282E-6662-45D1-9A78-35ABBE138DB0}" destId="{DF9983D9-C971-4171-855C-799CD227DD30}" srcOrd="1" destOrd="0" presId="urn:microsoft.com/office/officeart/2008/layout/SquareAccentList"/>
    <dgm:cxn modelId="{9F2D85E3-9B18-4295-BAC0-F57C2EB9E411}" type="presParOf" srcId="{41804473-04B9-4AC2-B5DE-A50A55B98F74}" destId="{43C494C2-21E7-490F-AF77-F4B89D70D317}" srcOrd="2" destOrd="0" presId="urn:microsoft.com/office/officeart/2008/layout/SquareAccentList"/>
    <dgm:cxn modelId="{E848368A-3F35-4AB5-AD27-4BEC3F84F83A}" type="presParOf" srcId="{43C494C2-21E7-490F-AF77-F4B89D70D317}" destId="{9526B499-6252-4CFD-8F23-C68DA9035F8A}" srcOrd="0" destOrd="0" presId="urn:microsoft.com/office/officeart/2008/layout/SquareAccentList"/>
    <dgm:cxn modelId="{D3381F67-A4F1-4D30-A3DF-D86E7C456E37}" type="presParOf" srcId="{43C494C2-21E7-490F-AF77-F4B89D70D317}" destId="{75509558-6867-4C52-BCF4-359395E9AF51}" srcOrd="1" destOrd="0" presId="urn:microsoft.com/office/officeart/2008/layout/SquareAccentList"/>
    <dgm:cxn modelId="{515A38E7-85F8-4EF2-B1C0-5C1C6C9D85C2}" type="presParOf" srcId="{41804473-04B9-4AC2-B5DE-A50A55B98F74}" destId="{8EA337F3-6662-4174-82CF-0C6788998A20}" srcOrd="3" destOrd="0" presId="urn:microsoft.com/office/officeart/2008/layout/SquareAccentList"/>
    <dgm:cxn modelId="{2DBE7A3E-1E10-47C9-B773-8DFE32BE1E84}" type="presParOf" srcId="{8EA337F3-6662-4174-82CF-0C6788998A20}" destId="{5A6D9C9C-56D0-43E9-ADC3-DED6EA992AAF}" srcOrd="0" destOrd="0" presId="urn:microsoft.com/office/officeart/2008/layout/SquareAccentList"/>
    <dgm:cxn modelId="{C8BCCBB8-6C5B-4BD4-AB97-69AD6E93BEFE}" type="presParOf" srcId="{8EA337F3-6662-4174-82CF-0C6788998A20}" destId="{07998E74-4A65-4E8C-9FB1-15B06AA2BD70}" srcOrd="1" destOrd="0" presId="urn:microsoft.com/office/officeart/2008/layout/SquareAccentList"/>
    <dgm:cxn modelId="{8B911886-EAC0-440E-AE37-E273563DA1C0}" type="presParOf" srcId="{41804473-04B9-4AC2-B5DE-A50A55B98F74}" destId="{A182A114-DF5B-42EA-A84C-C5E899F09340}" srcOrd="4" destOrd="0" presId="urn:microsoft.com/office/officeart/2008/layout/SquareAccentList"/>
    <dgm:cxn modelId="{55C761F5-D8F0-4C8B-A28A-25B379EB280C}" type="presParOf" srcId="{A182A114-DF5B-42EA-A84C-C5E899F09340}" destId="{3EF95D28-6C35-4DF4-8683-D9ADCECA3A5C}" srcOrd="0" destOrd="0" presId="urn:microsoft.com/office/officeart/2008/layout/SquareAccentList"/>
    <dgm:cxn modelId="{E561349B-7A4D-4D91-8EB8-5D4A7A44A794}" type="presParOf" srcId="{A182A114-DF5B-42EA-A84C-C5E899F09340}" destId="{78D84A86-EE40-48CF-8BD7-7919FA9A4BAB}" srcOrd="1" destOrd="0" presId="urn:microsoft.com/office/officeart/2008/layout/SquareAccentList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0FEDE-FEAC-42C4-90D2-635A2C44ED1D}">
      <dsp:nvSpPr>
        <dsp:cNvPr id="0" name=""/>
        <dsp:cNvSpPr/>
      </dsp:nvSpPr>
      <dsp:spPr>
        <a:xfrm>
          <a:off x="1542" y="510348"/>
          <a:ext cx="2414781" cy="284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ED0C32-612B-4510-807E-8DE046A6F3CE}">
      <dsp:nvSpPr>
        <dsp:cNvPr id="0" name=""/>
        <dsp:cNvSpPr/>
      </dsp:nvSpPr>
      <dsp:spPr>
        <a:xfrm>
          <a:off x="1542" y="617041"/>
          <a:ext cx="177398" cy="1773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CBA780-DD4C-40DE-A097-25C1CC759742}">
      <dsp:nvSpPr>
        <dsp:cNvPr id="0" name=""/>
        <dsp:cNvSpPr/>
      </dsp:nvSpPr>
      <dsp:spPr>
        <a:xfrm>
          <a:off x="265417" y="412285"/>
          <a:ext cx="1940832" cy="510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rgbClr val="275937"/>
              </a:solidFill>
              <a:effectLst/>
            </a:rPr>
            <a:t>Procesvolwassenheid</a:t>
          </a:r>
          <a:endParaRPr lang="nl-NL" sz="1400" kern="1200" dirty="0">
            <a:solidFill>
              <a:srgbClr val="275937"/>
            </a:solidFill>
          </a:endParaRPr>
        </a:p>
      </dsp:txBody>
      <dsp:txXfrm>
        <a:off x="265417" y="412285"/>
        <a:ext cx="1940832" cy="510348"/>
      </dsp:txXfrm>
    </dsp:sp>
    <dsp:sp modelId="{1E2F65C9-7436-42CD-A8BA-5A9A1A0F9DC1}">
      <dsp:nvSpPr>
        <dsp:cNvPr id="0" name=""/>
        <dsp:cNvSpPr/>
      </dsp:nvSpPr>
      <dsp:spPr>
        <a:xfrm>
          <a:off x="1542" y="1030552"/>
          <a:ext cx="177394" cy="1773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E4B77-BDCB-4859-B846-65E438D9C013}">
      <dsp:nvSpPr>
        <dsp:cNvPr id="0" name=""/>
        <dsp:cNvSpPr/>
      </dsp:nvSpPr>
      <dsp:spPr>
        <a:xfrm>
          <a:off x="170576" y="912496"/>
          <a:ext cx="2245746" cy="41350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Papier</a:t>
          </a:r>
        </a:p>
      </dsp:txBody>
      <dsp:txXfrm>
        <a:off x="170576" y="912496"/>
        <a:ext cx="2245746" cy="413506"/>
      </dsp:txXfrm>
    </dsp:sp>
    <dsp:sp modelId="{F63C5EBB-2B63-4E11-8835-90A31D2776B5}">
      <dsp:nvSpPr>
        <dsp:cNvPr id="0" name=""/>
        <dsp:cNvSpPr/>
      </dsp:nvSpPr>
      <dsp:spPr>
        <a:xfrm>
          <a:off x="1542" y="1444058"/>
          <a:ext cx="177394" cy="1773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54765-A405-4A4F-9DEB-6E429ADC58A6}">
      <dsp:nvSpPr>
        <dsp:cNvPr id="0" name=""/>
        <dsp:cNvSpPr/>
      </dsp:nvSpPr>
      <dsp:spPr>
        <a:xfrm>
          <a:off x="170576" y="1326002"/>
          <a:ext cx="2245746" cy="41350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KPI-sturing</a:t>
          </a:r>
        </a:p>
      </dsp:txBody>
      <dsp:txXfrm>
        <a:off x="170576" y="1326002"/>
        <a:ext cx="2245746" cy="413506"/>
      </dsp:txXfrm>
    </dsp:sp>
    <dsp:sp modelId="{4ADE4EF6-1BDA-4AAC-8D64-6B6CA2D9BFB5}">
      <dsp:nvSpPr>
        <dsp:cNvPr id="0" name=""/>
        <dsp:cNvSpPr/>
      </dsp:nvSpPr>
      <dsp:spPr>
        <a:xfrm>
          <a:off x="1542" y="1857564"/>
          <a:ext cx="177394" cy="1773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FEE4B-C7A1-48E4-BB3B-373D2FC6A26D}">
      <dsp:nvSpPr>
        <dsp:cNvPr id="0" name=""/>
        <dsp:cNvSpPr/>
      </dsp:nvSpPr>
      <dsp:spPr>
        <a:xfrm>
          <a:off x="170576" y="1739508"/>
          <a:ext cx="2245746" cy="41350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Historisch process mining</a:t>
          </a:r>
        </a:p>
      </dsp:txBody>
      <dsp:txXfrm>
        <a:off x="170576" y="1739508"/>
        <a:ext cx="2245746" cy="413506"/>
      </dsp:txXfrm>
    </dsp:sp>
    <dsp:sp modelId="{9561DE04-3498-4F16-88C5-347EDF8B2008}">
      <dsp:nvSpPr>
        <dsp:cNvPr id="0" name=""/>
        <dsp:cNvSpPr/>
      </dsp:nvSpPr>
      <dsp:spPr>
        <a:xfrm>
          <a:off x="1542" y="2271071"/>
          <a:ext cx="177394" cy="1773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9335D-50A5-460D-9E3C-FFCA2ABF3402}">
      <dsp:nvSpPr>
        <dsp:cNvPr id="0" name=""/>
        <dsp:cNvSpPr/>
      </dsp:nvSpPr>
      <dsp:spPr>
        <a:xfrm>
          <a:off x="170576" y="2153015"/>
          <a:ext cx="2245746" cy="41350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Real-time process mining</a:t>
          </a:r>
        </a:p>
      </dsp:txBody>
      <dsp:txXfrm>
        <a:off x="170576" y="2153015"/>
        <a:ext cx="2245746" cy="413506"/>
      </dsp:txXfrm>
    </dsp:sp>
    <dsp:sp modelId="{79DC35B1-A507-47FC-80AE-5A46C40031CF}">
      <dsp:nvSpPr>
        <dsp:cNvPr id="0" name=""/>
        <dsp:cNvSpPr/>
      </dsp:nvSpPr>
      <dsp:spPr>
        <a:xfrm>
          <a:off x="1542" y="2684577"/>
          <a:ext cx="177394" cy="1773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2354D-6E0F-4691-9592-739465FE8EBF}">
      <dsp:nvSpPr>
        <dsp:cNvPr id="0" name=""/>
        <dsp:cNvSpPr/>
      </dsp:nvSpPr>
      <dsp:spPr>
        <a:xfrm>
          <a:off x="170576" y="2566521"/>
          <a:ext cx="2245746" cy="41350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Voorspellingen</a:t>
          </a:r>
        </a:p>
      </dsp:txBody>
      <dsp:txXfrm>
        <a:off x="170576" y="2566521"/>
        <a:ext cx="2245746" cy="413506"/>
      </dsp:txXfrm>
    </dsp:sp>
    <dsp:sp modelId="{3866D69E-0BA1-4EF8-B1AA-23C7E1CB53F7}">
      <dsp:nvSpPr>
        <dsp:cNvPr id="0" name=""/>
        <dsp:cNvSpPr/>
      </dsp:nvSpPr>
      <dsp:spPr>
        <a:xfrm>
          <a:off x="2233355" y="512555"/>
          <a:ext cx="2414781" cy="284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5B1DE-5123-43F1-B529-3063B004B582}">
      <dsp:nvSpPr>
        <dsp:cNvPr id="0" name=""/>
        <dsp:cNvSpPr/>
      </dsp:nvSpPr>
      <dsp:spPr>
        <a:xfrm>
          <a:off x="2233366" y="619248"/>
          <a:ext cx="177398" cy="1773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61356-D914-4861-AA6D-BEC7C9DB1A02}">
      <dsp:nvSpPr>
        <dsp:cNvPr id="0" name=""/>
        <dsp:cNvSpPr/>
      </dsp:nvSpPr>
      <dsp:spPr>
        <a:xfrm>
          <a:off x="3179140" y="394468"/>
          <a:ext cx="1135792" cy="510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rgbClr val="275937"/>
              </a:solidFill>
              <a:effectLst/>
            </a:rPr>
            <a:t>Analysefocus</a:t>
          </a:r>
          <a:endParaRPr lang="nl-NL" sz="1400" kern="1200" dirty="0">
            <a:solidFill>
              <a:srgbClr val="275937"/>
            </a:solidFill>
          </a:endParaRPr>
        </a:p>
      </dsp:txBody>
      <dsp:txXfrm>
        <a:off x="3179140" y="394468"/>
        <a:ext cx="1135792" cy="510348"/>
      </dsp:txXfrm>
    </dsp:sp>
    <dsp:sp modelId="{5A4C61B0-35A9-4228-AAF3-3E31FB1692AC}">
      <dsp:nvSpPr>
        <dsp:cNvPr id="0" name=""/>
        <dsp:cNvSpPr/>
      </dsp:nvSpPr>
      <dsp:spPr>
        <a:xfrm>
          <a:off x="2233367" y="1032759"/>
          <a:ext cx="177394" cy="1773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BEA51-38EE-48CC-9FBC-9FF5D249E79A}">
      <dsp:nvSpPr>
        <dsp:cNvPr id="0" name=""/>
        <dsp:cNvSpPr/>
      </dsp:nvSpPr>
      <dsp:spPr>
        <a:xfrm>
          <a:off x="2402404" y="914704"/>
          <a:ext cx="2245746" cy="41350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Geen echte analyse </a:t>
          </a:r>
        </a:p>
      </dsp:txBody>
      <dsp:txXfrm>
        <a:off x="2402404" y="914704"/>
        <a:ext cx="2245746" cy="413506"/>
      </dsp:txXfrm>
    </dsp:sp>
    <dsp:sp modelId="{603BC563-5FEC-4C1D-A0AE-C66AB6E4BAE2}">
      <dsp:nvSpPr>
        <dsp:cNvPr id="0" name=""/>
        <dsp:cNvSpPr/>
      </dsp:nvSpPr>
      <dsp:spPr>
        <a:xfrm>
          <a:off x="2233367" y="1446265"/>
          <a:ext cx="177394" cy="1773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983D9-C971-4171-855C-799CD227DD30}">
      <dsp:nvSpPr>
        <dsp:cNvPr id="0" name=""/>
        <dsp:cNvSpPr/>
      </dsp:nvSpPr>
      <dsp:spPr>
        <a:xfrm>
          <a:off x="2402404" y="1328210"/>
          <a:ext cx="2245746" cy="41350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Descriptive</a:t>
          </a:r>
          <a:endParaRPr lang="nl-NL" sz="1200" kern="1200" dirty="0"/>
        </a:p>
      </dsp:txBody>
      <dsp:txXfrm>
        <a:off x="2402404" y="1328210"/>
        <a:ext cx="2245746" cy="413506"/>
      </dsp:txXfrm>
    </dsp:sp>
    <dsp:sp modelId="{9526B499-6252-4CFD-8F23-C68DA9035F8A}">
      <dsp:nvSpPr>
        <dsp:cNvPr id="0" name=""/>
        <dsp:cNvSpPr/>
      </dsp:nvSpPr>
      <dsp:spPr>
        <a:xfrm>
          <a:off x="2233367" y="1859771"/>
          <a:ext cx="177394" cy="1773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09558-6867-4C52-BCF4-359395E9AF51}">
      <dsp:nvSpPr>
        <dsp:cNvPr id="0" name=""/>
        <dsp:cNvSpPr/>
      </dsp:nvSpPr>
      <dsp:spPr>
        <a:xfrm>
          <a:off x="2402404" y="1741717"/>
          <a:ext cx="2245746" cy="41350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Descriptive</a:t>
          </a:r>
          <a:r>
            <a:rPr lang="nl-NL" sz="1200" kern="1200" dirty="0"/>
            <a:t> en </a:t>
          </a:r>
          <a:r>
            <a:rPr lang="en-GB" sz="1200" kern="1200" noProof="0" dirty="0"/>
            <a:t>Diagnostic</a:t>
          </a:r>
          <a:endParaRPr lang="nl-NL" sz="1200" kern="1200" dirty="0"/>
        </a:p>
      </dsp:txBody>
      <dsp:txXfrm>
        <a:off x="2402404" y="1741717"/>
        <a:ext cx="2245746" cy="413506"/>
      </dsp:txXfrm>
    </dsp:sp>
    <dsp:sp modelId="{5A6D9C9C-56D0-43E9-ADC3-DED6EA992AAF}">
      <dsp:nvSpPr>
        <dsp:cNvPr id="0" name=""/>
        <dsp:cNvSpPr/>
      </dsp:nvSpPr>
      <dsp:spPr>
        <a:xfrm>
          <a:off x="2233367" y="2273278"/>
          <a:ext cx="177394" cy="1773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98E74-4A65-4E8C-9FB1-15B06AA2BD70}">
      <dsp:nvSpPr>
        <dsp:cNvPr id="0" name=""/>
        <dsp:cNvSpPr/>
      </dsp:nvSpPr>
      <dsp:spPr>
        <a:xfrm>
          <a:off x="2402404" y="2155223"/>
          <a:ext cx="2245746" cy="41350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Near real-time Diagnostic</a:t>
          </a:r>
        </a:p>
      </dsp:txBody>
      <dsp:txXfrm>
        <a:off x="2402404" y="2155223"/>
        <a:ext cx="2245746" cy="413506"/>
      </dsp:txXfrm>
    </dsp:sp>
    <dsp:sp modelId="{3EF95D28-6C35-4DF4-8683-D9ADCECA3A5C}">
      <dsp:nvSpPr>
        <dsp:cNvPr id="0" name=""/>
        <dsp:cNvSpPr/>
      </dsp:nvSpPr>
      <dsp:spPr>
        <a:xfrm>
          <a:off x="2233367" y="2686784"/>
          <a:ext cx="177394" cy="17739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D84A86-EE40-48CF-8BD7-7919FA9A4BAB}">
      <dsp:nvSpPr>
        <dsp:cNvPr id="0" name=""/>
        <dsp:cNvSpPr/>
      </dsp:nvSpPr>
      <dsp:spPr>
        <a:xfrm>
          <a:off x="2402404" y="2568729"/>
          <a:ext cx="2245746" cy="41350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Predictive en uiteindelijk prescriptive</a:t>
          </a:r>
        </a:p>
      </dsp:txBody>
      <dsp:txXfrm>
        <a:off x="2402404" y="2568729"/>
        <a:ext cx="2245746" cy="413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nl-NL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 altLang="nl-NL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nl-NL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nl-NL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4FE571-F542-46DA-8222-AF48C5D30E06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66500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FE571-F542-46DA-8222-AF48C5D30E06}" type="slidenum">
              <a:rPr lang="nl-NL" altLang="nl-NL" smtClean="0"/>
              <a:pPr/>
              <a:t>12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978602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Hier komt de BPMN plaat op basis historische gegevens (niveau 3) tot leven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567B9-6876-4698-9E0C-BE3DD85F84EA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654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28 mei 2025 - Symposium Statistical Auditing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Slide </a:t>
            </a:r>
            <a:fld id="{D042D3FD-DC00-4898-9512-E53A13745AF8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1826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28 mei 2025 - Symposium Statistical Auditing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Slide </a:t>
            </a:r>
            <a:fld id="{B043F914-7ED1-43C5-B714-813DA9A18866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996259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976785" y="341313"/>
            <a:ext cx="2880783" cy="5599112"/>
          </a:xfrm>
        </p:spPr>
        <p:txBody>
          <a:bodyPr vert="eaVert"/>
          <a:lstStyle/>
          <a:p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34434" y="341313"/>
            <a:ext cx="8439151" cy="5599112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28 mei 2025 - Symposium Statistical Auditing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Slide </a:t>
            </a:r>
            <a:fld id="{FD8365ED-713E-48F8-8C8A-508DB26A113B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60663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‹nr.›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4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28 mei 2025 - Symposium Statistical Auditing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Slide </a:t>
            </a:r>
            <a:fld id="{42BC1F3C-3BE1-4224-95DD-86E14650B8CA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844632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28 mei 2025 - Symposium Statistical Auditing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>
          <a:xfrm>
            <a:off x="-232389" y="6337300"/>
            <a:ext cx="1199456" cy="450850"/>
          </a:xfrm>
        </p:spPr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Slide </a:t>
            </a:r>
            <a:fld id="{A00BB1C8-09D9-4D78-8D6E-C0AC0B522937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951637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34434" y="1341439"/>
            <a:ext cx="5659967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1" y="1341439"/>
            <a:ext cx="5659967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28 mei 2025 - Symposium Statistical Auditing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Slide </a:t>
            </a:r>
            <a:fld id="{22F8EC15-34F2-45A1-82B0-046061612636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7796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28 mei 2025 - Symposium Statistical Auditing 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Slide </a:t>
            </a:r>
            <a:fld id="{E093072C-5976-4347-971B-496A3DF3030A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15610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28 mei 2025 - Symposium Statistical Auditing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Slide </a:t>
            </a:r>
            <a:fld id="{FED10405-A03F-42B0-90DA-2B01DF2038AB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65237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28 mei 2025 - Symposium Statistical Auditing 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Slide </a:t>
            </a:r>
            <a:fld id="{C9902855-5012-4D4E-948A-026006DD93FE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64738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28 mei 2025 - Symposium Statistical Auditing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Slide </a:t>
            </a:r>
            <a:fld id="{55DA7BDB-F752-41A0-9412-CB8D97EABBC1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96466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28 mei 2025 - Symposium Statistical Auditing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 dirty="0"/>
              <a:t>Slide </a:t>
            </a:r>
            <a:fld id="{77DDC175-E99C-448D-9737-AABDCF5F8FBD}" type="slidenum">
              <a:rPr lang="nl-NL" altLang="nl-NL"/>
              <a:pPr/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528685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33" y="115889"/>
            <a:ext cx="3359151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434" y="341313"/>
            <a:ext cx="1152313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altLang="nl-NL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341439"/>
            <a:ext cx="11523133" cy="4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Click </a:t>
            </a: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 err="1"/>
              <a:t>edit</a:t>
            </a:r>
            <a:r>
              <a:rPr lang="nl-NL" altLang="nl-NL" dirty="0"/>
              <a:t> Master </a:t>
            </a:r>
            <a:r>
              <a:rPr lang="nl-NL" altLang="nl-NL" dirty="0" err="1"/>
              <a:t>text</a:t>
            </a:r>
            <a:r>
              <a:rPr lang="nl-NL" altLang="nl-NL" dirty="0"/>
              <a:t> </a:t>
            </a:r>
            <a:r>
              <a:rPr lang="nl-NL" altLang="nl-NL" dirty="0" err="1"/>
              <a:t>styles</a:t>
            </a:r>
            <a:endParaRPr lang="nl-NL" altLang="nl-NL" dirty="0"/>
          </a:p>
          <a:p>
            <a:pPr lvl="1"/>
            <a:r>
              <a:rPr lang="nl-NL" altLang="nl-NL" dirty="0"/>
              <a:t>Second level</a:t>
            </a:r>
          </a:p>
          <a:p>
            <a:pPr lvl="2"/>
            <a:r>
              <a:rPr lang="nl-NL" altLang="nl-NL" dirty="0" err="1"/>
              <a:t>Third</a:t>
            </a:r>
            <a:r>
              <a:rPr lang="nl-NL" altLang="nl-NL" dirty="0"/>
              <a:t> level</a:t>
            </a:r>
          </a:p>
          <a:p>
            <a:pPr lvl="3"/>
            <a:r>
              <a:rPr lang="nl-NL" altLang="nl-NL" dirty="0" err="1"/>
              <a:t>Fourth</a:t>
            </a:r>
            <a:r>
              <a:rPr lang="nl-NL" altLang="nl-NL" dirty="0"/>
              <a:t> level</a:t>
            </a:r>
          </a:p>
          <a:p>
            <a:pPr lvl="4"/>
            <a:r>
              <a:rPr lang="nl-NL" altLang="nl-NL" dirty="0"/>
              <a:t>Limperg Instituut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07533" y="6396039"/>
            <a:ext cx="592666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rgbClr val="005F8E"/>
                </a:solidFill>
              </a:defRPr>
            </a:lvl1pPr>
          </a:lstStyle>
          <a:p>
            <a:r>
              <a:rPr lang="nl-NL" altLang="nl-NL" dirty="0"/>
              <a:t>28 mei 2025 - Symposium Statistical Auditing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302683" y="6407150"/>
            <a:ext cx="1295401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i="1">
                <a:solidFill>
                  <a:srgbClr val="005F8E"/>
                </a:solidFill>
              </a:defRPr>
            </a:lvl1pPr>
          </a:lstStyle>
          <a:p>
            <a:r>
              <a:rPr lang="nl-NL" altLang="nl-NL" dirty="0"/>
              <a:t>Slide </a:t>
            </a:r>
            <a:fld id="{22F05993-5E92-4B6E-8C94-5FDC6D577850}" type="slidenum">
              <a:rPr lang="nl-NL" altLang="nl-NL"/>
              <a:pPr/>
              <a:t>‹nr.›</a:t>
            </a:fld>
            <a:endParaRPr lang="nl-NL" altLang="nl-NL" dirty="0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1" y="6237288"/>
            <a:ext cx="10513484" cy="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dirty="0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1136651" y="6237288"/>
            <a:ext cx="0" cy="633412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dirty="0"/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6864351" y="6237288"/>
            <a:ext cx="0" cy="633412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dirty="0"/>
          </a:p>
        </p:txBody>
      </p:sp>
      <p:pic>
        <p:nvPicPr>
          <p:cNvPr id="1037" name="Picture 13" descr="limperg logo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333" y="0"/>
            <a:ext cx="719667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0" y="1"/>
            <a:ext cx="11472333" cy="207963"/>
          </a:xfrm>
          <a:prstGeom prst="rect">
            <a:avLst/>
          </a:prstGeom>
          <a:solidFill>
            <a:srgbClr val="004A8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dirty="0"/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0" y="196850"/>
            <a:ext cx="12192000" cy="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dirty="0"/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>
            <a:off x="10416480" y="6237288"/>
            <a:ext cx="1441087" cy="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094A4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94A4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94A4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94A4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94A4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94A4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94A4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94A4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94A4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004A8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4A8A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4A8A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4A8A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A8A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A8A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A8A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A8A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A8A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5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5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4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Procesanalyse  </a:t>
            </a:r>
            <a:br>
              <a:rPr lang="nl-NL" b="1" dirty="0"/>
            </a:br>
            <a:r>
              <a:rPr lang="nl-NL" sz="1800" b="1" dirty="0"/>
              <a:t>Geen Artificiële Intelligentie zonder Proces Intelligentie</a:t>
            </a:r>
            <a:endParaRPr lang="nl-NL" sz="1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429000"/>
            <a:ext cx="8534400" cy="2209800"/>
          </a:xfrm>
        </p:spPr>
        <p:txBody>
          <a:bodyPr/>
          <a:lstStyle/>
          <a:p>
            <a:r>
              <a:rPr lang="nl-NL" dirty="0"/>
              <a:t>Wilfred van den Berg</a:t>
            </a:r>
          </a:p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altLang="nl-NL" dirty="0"/>
              <a:t>20 mei 2026 – Symposium Statistical Auditing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altLang="nl-NL" dirty="0"/>
              <a:t>Slide </a:t>
            </a:r>
            <a:fld id="{D042D3FD-DC00-4898-9512-E53A13745AF8}" type="slidenum">
              <a:rPr lang="nl-NL" altLang="nl-NL" smtClean="0"/>
              <a:pPr/>
              <a:t>1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045674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27012-C816-E63A-11E3-17043FC5E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59F37-F5D2-7E7A-2674-AC0B46238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341313"/>
            <a:ext cx="11523133" cy="927100"/>
          </a:xfrm>
        </p:spPr>
        <p:txBody>
          <a:bodyPr wrap="square" anchor="ctr">
            <a:normAutofit/>
          </a:bodyPr>
          <a:lstStyle/>
          <a:p>
            <a:r>
              <a:rPr lang="nl-NL" sz="3200" dirty="0"/>
              <a:t>Data-analyse wat is je doel?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F905234-FF25-B815-DBBA-727559B3D4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533" y="6396039"/>
            <a:ext cx="5926667" cy="3333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1FAF1B0-53BB-2633-EA6C-F52D4ADF3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02683" y="6407150"/>
            <a:ext cx="1295401" cy="3127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nl-NL" alt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73F4E62-9568-D34C-7540-411F20C38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9838"/>
            <a:ext cx="9294271" cy="510747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7C29CF3-99FA-805E-7F96-5A088DFEF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83" y="1258954"/>
            <a:ext cx="2103302" cy="32921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F15D62E-BBC9-D4F4-70D3-F85984AD2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4" y="1279845"/>
            <a:ext cx="2444708" cy="32921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5BFAB9D-8889-DAD4-3F19-3CE0DF03A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968" y="1279845"/>
            <a:ext cx="2956816" cy="32921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A5FEADD-672D-5AC0-4C8E-E7239C629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3678385"/>
            <a:ext cx="2792210" cy="329213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EA8E3B33-73AB-2EA6-39EF-82C40F371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680" y="3678384"/>
            <a:ext cx="2682472" cy="32921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797DA00-A7C0-5300-F6D9-26B6849B7481}"/>
              </a:ext>
            </a:extLst>
          </p:cNvPr>
          <p:cNvSpPr txBox="1"/>
          <p:nvPr/>
        </p:nvSpPr>
        <p:spPr>
          <a:xfrm>
            <a:off x="9573102" y="1128846"/>
            <a:ext cx="183237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Process Mining</a:t>
            </a:r>
            <a:br>
              <a:rPr lang="nl-NL" dirty="0"/>
            </a:br>
            <a:br>
              <a:rPr lang="nl-NL" dirty="0"/>
            </a:br>
            <a:r>
              <a:rPr lang="nl-NL" sz="1200" dirty="0"/>
              <a:t>is een manier/middel om met een digitaal kruimelspoor te zien hoe het proces daadwerkelijk loopt, zodat je kunt begrijpen wat goed gaat en wat beter kan.</a:t>
            </a:r>
          </a:p>
        </p:txBody>
      </p:sp>
    </p:spTree>
    <p:extLst>
      <p:ext uri="{BB962C8B-B14F-4D97-AF65-F5344CB8AC3E}">
        <p14:creationId xmlns:p14="http://schemas.microsoft.com/office/powerpoint/2010/main" val="1481643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88FB4-6BA6-BEDB-4494-147817883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23C763-A02B-2848-14FD-466A6044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341313"/>
            <a:ext cx="11523133" cy="927100"/>
          </a:xfrm>
        </p:spPr>
        <p:txBody>
          <a:bodyPr wrap="square" anchor="ctr">
            <a:normAutofit/>
          </a:bodyPr>
          <a:lstStyle/>
          <a:p>
            <a:r>
              <a:rPr lang="nl-NL" sz="3200" dirty="0"/>
              <a:t>Data-analyse wat is je doel?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F200843-C566-029C-082E-98495D9B04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533" y="6396039"/>
            <a:ext cx="5926667" cy="3333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3F88797-B32D-A41C-E409-5A1D2AF36C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02683" y="6407150"/>
            <a:ext cx="1295401" cy="3127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nl-NL" alt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A2F5F26-1574-7163-BEF3-4BEA06DB08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766"/>
            <a:ext cx="9294271" cy="510747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E526719-FD40-13AC-F243-4C416611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83" y="1258954"/>
            <a:ext cx="2103302" cy="32921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51F000A-C1A9-6564-4541-AE04988FF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4" y="1279845"/>
            <a:ext cx="2444708" cy="32921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6CD995D-B5EC-5AF6-2D32-EE6CB2072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968" y="1279845"/>
            <a:ext cx="2956816" cy="32921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80B570A7-55E2-1415-1581-52EF8F878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3678385"/>
            <a:ext cx="2792210" cy="329213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059ADB1E-EB27-7518-2D2E-F826956AE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680" y="3678384"/>
            <a:ext cx="2682472" cy="3292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43E811C-FE85-F79D-8396-654D8C6A2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75" y="1553639"/>
            <a:ext cx="1793154" cy="188872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E29E819-7A5C-0CA4-834F-27AA8BB950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1664" y="2611282"/>
            <a:ext cx="952500" cy="7810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F653A67-B8C4-81C3-45BE-8EBAED3C15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7968" y="1557582"/>
            <a:ext cx="1440160" cy="209692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F129B87-0F15-BF85-95F9-9C0D8DF400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9586" y="1522894"/>
            <a:ext cx="1592718" cy="213160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03BCC14-05A9-1CAE-4BC6-25756BC616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370" y="3998139"/>
            <a:ext cx="1562230" cy="215761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0D6535A-D1A4-881B-EF98-49C6EF4F5F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1077" y="3689190"/>
            <a:ext cx="1355163" cy="2418632"/>
          </a:xfrm>
          <a:prstGeom prst="rect">
            <a:avLst/>
          </a:prstGeom>
        </p:spPr>
      </p:pic>
      <p:sp>
        <p:nvSpPr>
          <p:cNvPr id="17" name="Ovaal 16">
            <a:extLst>
              <a:ext uri="{FF2B5EF4-FFF2-40B4-BE49-F238E27FC236}">
                <a16:creationId xmlns:a16="http://schemas.microsoft.com/office/drawing/2014/main" id="{3C0BABE4-702B-FD8F-EF9C-C70F7C0BD277}"/>
              </a:ext>
            </a:extLst>
          </p:cNvPr>
          <p:cNvSpPr/>
          <p:nvPr/>
        </p:nvSpPr>
        <p:spPr>
          <a:xfrm>
            <a:off x="7824192" y="450912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4247B9EF-4C0D-4077-2824-70469E8B7C22}"/>
              </a:ext>
            </a:extLst>
          </p:cNvPr>
          <p:cNvSpPr/>
          <p:nvPr/>
        </p:nvSpPr>
        <p:spPr>
          <a:xfrm>
            <a:off x="7824192" y="5477837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618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762F4-3101-15C9-4F01-2C2984561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AA9E69-0A11-3BC5-22D2-3729A7E89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341313"/>
            <a:ext cx="11523133" cy="927100"/>
          </a:xfrm>
        </p:spPr>
        <p:txBody>
          <a:bodyPr wrap="square" anchor="ctr">
            <a:normAutofit/>
          </a:bodyPr>
          <a:lstStyle/>
          <a:p>
            <a:r>
              <a:rPr lang="nl-NL" sz="3200" dirty="0"/>
              <a:t>Data-analyse wat is je doel?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B44D5E3-D972-08E3-F972-2ABC4B9BF6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533" y="6396039"/>
            <a:ext cx="5926667" cy="3333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33AA5FF-D0EF-0D4B-6F89-029F02B7A8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02683" y="6407150"/>
            <a:ext cx="1295401" cy="3127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nl-NL" alt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B63083B-3E31-39FD-EAAD-2228B4361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9838"/>
            <a:ext cx="9294271" cy="510747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1DD732C-0DA8-0EA8-C6B4-68EBE096F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83" y="1258954"/>
            <a:ext cx="2103302" cy="32921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80E5FDB-DEF0-2B99-B051-09F6919EE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664" y="1279845"/>
            <a:ext cx="2444708" cy="32921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76D980A-F054-2AEF-A070-CD4A1C389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968" y="1279845"/>
            <a:ext cx="2956816" cy="32921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B55DBF4-D5DE-A8FA-073C-ABCA767DC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16" y="3678385"/>
            <a:ext cx="2792210" cy="329213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46F99C0-929B-A456-A9F5-50F363E29C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8495851"/>
              </p:ext>
            </p:extLst>
          </p:nvPr>
        </p:nvGraphicFramePr>
        <p:xfrm>
          <a:off x="7527249" y="3879786"/>
          <a:ext cx="4953386" cy="328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2" descr="Evaluating the Maturity of Your Analytics System - Anodot">
            <a:extLst>
              <a:ext uri="{FF2B5EF4-FFF2-40B4-BE49-F238E27FC236}">
                <a16:creationId xmlns:a16="http://schemas.microsoft.com/office/drawing/2014/main" id="{9ADFED06-6196-63BD-68ED-815BCA4A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740" y="1836281"/>
            <a:ext cx="4564932" cy="242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4760FDC-5C6B-42AB-756A-50C9D352D3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3816" y="3678384"/>
            <a:ext cx="2682472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25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Casus </a:t>
            </a:r>
            <a:r>
              <a:rPr lang="nl-NL" sz="1600" dirty="0"/>
              <a:t>van </a:t>
            </a:r>
            <a:r>
              <a:rPr lang="nl-NL" sz="1600" dirty="0" err="1"/>
              <a:t>logging</a:t>
            </a:r>
            <a:r>
              <a:rPr lang="nl-NL" sz="1600" dirty="0"/>
              <a:t> naar analyse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13</a:t>
            </a:fld>
            <a:endParaRPr lang="nl-NL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1" name="Filmpje_Splunkistan_Horizontaal">
            <a:hlinkClick r:id="" action="ppaction://media"/>
            <a:extLst>
              <a:ext uri="{FF2B5EF4-FFF2-40B4-BE49-F238E27FC236}">
                <a16:creationId xmlns:a16="http://schemas.microsoft.com/office/drawing/2014/main" id="{285BE7E9-D374-AD9B-E486-E5469F49D3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07" y="2000560"/>
            <a:ext cx="12192000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55CB2E-9A11-BDE3-EBA0-9DEA5EFD2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685" y="1973194"/>
            <a:ext cx="12513707" cy="237899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F841AA4-971F-0614-5CBB-DCA8A4C22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461726"/>
            <a:ext cx="12297507" cy="396274"/>
          </a:xfrm>
          <a:prstGeom prst="rect">
            <a:avLst/>
          </a:prstGeom>
        </p:spPr>
      </p:pic>
      <p:sp>
        <p:nvSpPr>
          <p:cNvPr id="3" name="PIJL-RECHTS 16">
            <a:extLst>
              <a:ext uri="{FF2B5EF4-FFF2-40B4-BE49-F238E27FC236}">
                <a16:creationId xmlns:a16="http://schemas.microsoft.com/office/drawing/2014/main" id="{796D64E2-6C7E-EEBC-A698-F0F8BFBABB70}"/>
              </a:ext>
            </a:extLst>
          </p:cNvPr>
          <p:cNvSpPr/>
          <p:nvPr/>
        </p:nvSpPr>
        <p:spPr>
          <a:xfrm rot="5400000">
            <a:off x="5540060" y="3878014"/>
            <a:ext cx="619125" cy="492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F9CB3F3-A514-7D4D-AA4B-BC765B3D9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6627" y="3842040"/>
            <a:ext cx="505674" cy="61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A2BA0-9D72-C707-BB62-0B1C2A3A5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E67BB-2AC3-6B86-B99B-8498284E8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341313"/>
            <a:ext cx="11523133" cy="927100"/>
          </a:xfrm>
        </p:spPr>
        <p:txBody>
          <a:bodyPr wrap="square" anchor="ctr">
            <a:normAutofit/>
          </a:bodyPr>
          <a:lstStyle/>
          <a:p>
            <a:r>
              <a:rPr lang="nl-NL" sz="3200" dirty="0"/>
              <a:t>Voorbeeld van een procesanalyse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D472899-7C13-ACCD-6EB6-7CBB0CF985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533" y="6396039"/>
            <a:ext cx="5926667" cy="3333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7E561C-0D3E-8A19-CA79-7AF953C052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02683" y="6407150"/>
            <a:ext cx="1295401" cy="3127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nl-NL" alt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B6AD80C-E7C0-715F-5255-FE853F76F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24744"/>
            <a:ext cx="10853349" cy="510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53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971DA-1316-812D-303B-8B9593686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1CB021-F731-BBF5-E62E-8F8DDE229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341313"/>
            <a:ext cx="11523133" cy="927100"/>
          </a:xfrm>
        </p:spPr>
        <p:txBody>
          <a:bodyPr wrap="square" anchor="ctr">
            <a:normAutofit/>
          </a:bodyPr>
          <a:lstStyle/>
          <a:p>
            <a:r>
              <a:rPr lang="nl-NL" sz="3200" dirty="0"/>
              <a:t>Voorbeeld van een procesanalyse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24D1CDA-7244-F752-A5BB-76E9AC642A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533" y="6396039"/>
            <a:ext cx="5926667" cy="3333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F8816-6A10-0CEA-EFF8-CFD054DDC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02683" y="6407150"/>
            <a:ext cx="1295401" cy="3127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nl-NL" alt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1D692D3-878A-9EFB-4B22-ED57A110A5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4"/>
          <a:stretch>
            <a:fillRect/>
          </a:stretch>
        </p:blipFill>
        <p:spPr>
          <a:xfrm>
            <a:off x="2215089" y="1554733"/>
            <a:ext cx="7375944" cy="46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48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46644-E44E-8CBD-2E42-EF90289A3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AEFB5-D193-F617-08FA-30D7789D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341313"/>
            <a:ext cx="11523133" cy="927100"/>
          </a:xfrm>
        </p:spPr>
        <p:txBody>
          <a:bodyPr wrap="square" anchor="ctr">
            <a:normAutofit/>
          </a:bodyPr>
          <a:lstStyle/>
          <a:p>
            <a:r>
              <a:rPr lang="nl-NL" sz="3200" dirty="0"/>
              <a:t>Voorbeeld van een procesanalyse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E25F808-C7FD-9E38-95E6-67B9175E6A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533" y="6396039"/>
            <a:ext cx="5926667" cy="3333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1D8395A-B2A1-3324-F432-C6F766B782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02683" y="6407150"/>
            <a:ext cx="1295401" cy="3127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nl-NL" alt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EE208B-DBF0-8404-BBCA-BA4E7A655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4"/>
          <a:stretch>
            <a:fillRect/>
          </a:stretch>
        </p:blipFill>
        <p:spPr>
          <a:xfrm>
            <a:off x="2215089" y="1554733"/>
            <a:ext cx="7375944" cy="4682580"/>
          </a:xfrm>
          <a:prstGeom prst="rect">
            <a:avLst/>
          </a:prstGeom>
        </p:spPr>
      </p:pic>
      <p:sp>
        <p:nvSpPr>
          <p:cNvPr id="37" name="Rechthoek: afgeschuinde bovenhoeken 36">
            <a:extLst>
              <a:ext uri="{FF2B5EF4-FFF2-40B4-BE49-F238E27FC236}">
                <a16:creationId xmlns:a16="http://schemas.microsoft.com/office/drawing/2014/main" id="{0DCE61FE-0C6C-5218-9F7F-0754A93D368D}"/>
              </a:ext>
            </a:extLst>
          </p:cNvPr>
          <p:cNvSpPr/>
          <p:nvPr/>
        </p:nvSpPr>
        <p:spPr>
          <a:xfrm>
            <a:off x="3934936" y="1268413"/>
            <a:ext cx="4322128" cy="212121"/>
          </a:xfrm>
          <a:prstGeom prst="snip2SameRect">
            <a:avLst/>
          </a:prstGeom>
          <a:ln>
            <a:solidFill>
              <a:srgbClr val="7DC5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Auditfile terminals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D1A6F6DA-E4C6-AF6E-77E2-2A5991C440C9}"/>
              </a:ext>
            </a:extLst>
          </p:cNvPr>
          <p:cNvSpPr/>
          <p:nvPr/>
        </p:nvSpPr>
        <p:spPr>
          <a:xfrm>
            <a:off x="9772189" y="2578832"/>
            <a:ext cx="496516" cy="4965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17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 dirty="0"/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FFD83812-1724-60BB-DCB8-B5B8C3A788C9}"/>
              </a:ext>
            </a:extLst>
          </p:cNvPr>
          <p:cNvSpPr/>
          <p:nvPr/>
        </p:nvSpPr>
        <p:spPr>
          <a:xfrm>
            <a:off x="9772189" y="3180742"/>
            <a:ext cx="496516" cy="4965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17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 dirty="0"/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A01F85A1-A9F5-D4D0-0D97-BC6B9E88F4F7}"/>
              </a:ext>
            </a:extLst>
          </p:cNvPr>
          <p:cNvSpPr/>
          <p:nvPr/>
        </p:nvSpPr>
        <p:spPr>
          <a:xfrm>
            <a:off x="9793072" y="3760555"/>
            <a:ext cx="496516" cy="4965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17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 dirty="0"/>
          </a:p>
        </p:txBody>
      </p:sp>
      <p:sp>
        <p:nvSpPr>
          <p:cNvPr id="43" name="Ovaal 42">
            <a:extLst>
              <a:ext uri="{FF2B5EF4-FFF2-40B4-BE49-F238E27FC236}">
                <a16:creationId xmlns:a16="http://schemas.microsoft.com/office/drawing/2014/main" id="{17C64370-C14F-FB80-9AC9-84E765200919}"/>
              </a:ext>
            </a:extLst>
          </p:cNvPr>
          <p:cNvSpPr/>
          <p:nvPr/>
        </p:nvSpPr>
        <p:spPr>
          <a:xfrm>
            <a:off x="9772189" y="4466930"/>
            <a:ext cx="496516" cy="4965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17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 dirty="0"/>
          </a:p>
        </p:txBody>
      </p:sp>
      <p:sp>
        <p:nvSpPr>
          <p:cNvPr id="44" name="Ovaal 43">
            <a:extLst>
              <a:ext uri="{FF2B5EF4-FFF2-40B4-BE49-F238E27FC236}">
                <a16:creationId xmlns:a16="http://schemas.microsoft.com/office/drawing/2014/main" id="{2075DB0C-F992-81F3-AF25-0BECA7C9324C}"/>
              </a:ext>
            </a:extLst>
          </p:cNvPr>
          <p:cNvSpPr/>
          <p:nvPr/>
        </p:nvSpPr>
        <p:spPr>
          <a:xfrm>
            <a:off x="7176120" y="1126660"/>
            <a:ext cx="496516" cy="4965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17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07F4CE9D-29E8-047A-4D35-8444CA12ABE3}"/>
              </a:ext>
            </a:extLst>
          </p:cNvPr>
          <p:cNvSpPr/>
          <p:nvPr/>
        </p:nvSpPr>
        <p:spPr>
          <a:xfrm>
            <a:off x="1537417" y="2578832"/>
            <a:ext cx="496516" cy="4965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17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223EE4F3-E069-6904-4BA4-0AFDDA579F9C}"/>
              </a:ext>
            </a:extLst>
          </p:cNvPr>
          <p:cNvSpPr/>
          <p:nvPr/>
        </p:nvSpPr>
        <p:spPr>
          <a:xfrm>
            <a:off x="1537417" y="3180742"/>
            <a:ext cx="496516" cy="4965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17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A87C7AA4-2681-6BD3-16FB-94E5B918F00A}"/>
              </a:ext>
            </a:extLst>
          </p:cNvPr>
          <p:cNvSpPr/>
          <p:nvPr/>
        </p:nvSpPr>
        <p:spPr>
          <a:xfrm>
            <a:off x="1558300" y="3760555"/>
            <a:ext cx="496516" cy="4965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17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 dirty="0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32283EE3-1B4E-BD6E-AD39-339F985C3869}"/>
              </a:ext>
            </a:extLst>
          </p:cNvPr>
          <p:cNvSpPr/>
          <p:nvPr/>
        </p:nvSpPr>
        <p:spPr>
          <a:xfrm>
            <a:off x="1537417" y="4466930"/>
            <a:ext cx="496516" cy="4965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17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6288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55D92-A9DE-FB5D-C0F2-8FB25AE99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50E8A-8412-0129-816C-E791AAB3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341313"/>
            <a:ext cx="11523133" cy="927100"/>
          </a:xfrm>
        </p:spPr>
        <p:txBody>
          <a:bodyPr wrap="square" anchor="ctr">
            <a:normAutofit/>
          </a:bodyPr>
          <a:lstStyle/>
          <a:p>
            <a:r>
              <a:rPr lang="nl-NL" sz="3200" dirty="0"/>
              <a:t>Voorbeeld van een procesanalyse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B8D1962-0DC1-59D9-B88F-2858561749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533" y="6396039"/>
            <a:ext cx="5926667" cy="3333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B5ED38-44C3-476D-B5A5-E3540E2695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02683" y="6407150"/>
            <a:ext cx="1295401" cy="3127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nl-NL" alt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5D8E9D9-5359-46BF-2BB0-5FA1882EF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278371"/>
            <a:ext cx="11460480" cy="483059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15B835D-068A-99B4-6C53-67E747BCB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15" y="1306657"/>
            <a:ext cx="1378205" cy="168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91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C6D65-B31F-2801-71EB-020B7D756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5578C2-DEAE-1039-3DEA-A5786A234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Samenvatting	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B4D97-71BF-6F77-EF70-68E29C418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Data-analyse wat is je doel?</a:t>
            </a:r>
          </a:p>
          <a:p>
            <a:r>
              <a:rPr lang="nl-NL" dirty="0"/>
              <a:t>Het verschil tussen analyse uitkomst en analyse proces</a:t>
            </a:r>
          </a:p>
          <a:p>
            <a:r>
              <a:rPr lang="nl-NL" dirty="0"/>
              <a:t>Ken je basis en ga dan voorspellen</a:t>
            </a:r>
          </a:p>
          <a:p>
            <a:r>
              <a:rPr lang="nl-NL" dirty="0"/>
              <a:t>Welke analyse je ook doet, zorg voor een goede basis!</a:t>
            </a:r>
          </a:p>
          <a:p>
            <a:r>
              <a:rPr lang="nl-NL" dirty="0"/>
              <a:t>Vragen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C49EC3B-F66D-EED2-6E22-72DDBF2BC6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7C8694-4BFB-07A1-799C-69508B8366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/>
              <a:t>18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607350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B2092-D1AC-9830-BADE-AFFA42136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847149-26BB-19D8-58C2-6A6C11E0C6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6C2419-5B51-3BAD-68AB-4D50E21D58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/>
              <a:t>19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4195789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89107-F9F0-23F4-008F-42FEC14F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02CBA-58B6-034F-29CC-25F7B970C8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Procesanalyse</a:t>
            </a:r>
            <a:br>
              <a:rPr lang="nl-NL" b="1" dirty="0"/>
            </a:br>
            <a:r>
              <a:rPr lang="nl-NL" sz="1800" b="1" dirty="0"/>
              <a:t>Geen Artificiële Intelligentie zonder Proces Intelligentie</a:t>
            </a:r>
            <a:endParaRPr lang="nl-NL" sz="18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F641915-5D01-38E0-638B-50270EB2A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429000"/>
            <a:ext cx="8534400" cy="2209800"/>
          </a:xfrm>
        </p:spPr>
        <p:txBody>
          <a:bodyPr/>
          <a:lstStyle/>
          <a:p>
            <a:r>
              <a:rPr lang="nl-NL" dirty="0"/>
              <a:t>Wilfred van den Berg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98AF6BF-BE29-B7FB-FAA9-66D6C15B99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altLang="nl-NL" dirty="0"/>
              <a:t>20 mei 2026 –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91FEBF-1C39-8817-6C28-91318626D0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altLang="nl-NL" dirty="0"/>
              <a:t>Slide </a:t>
            </a:r>
            <a:fld id="{D042D3FD-DC00-4898-9512-E53A13745AF8}" type="slidenum">
              <a:rPr lang="nl-NL" altLang="nl-NL" smtClean="0"/>
              <a:pPr/>
              <a:t>2</a:t>
            </a:fld>
            <a:endParaRPr lang="nl-NL" alt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251AABD-DB01-BFF5-A29C-BD3E4030A4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84" y="4588142"/>
            <a:ext cx="1612697" cy="12191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3AEC403-4629-6D74-58F2-0A5EE7121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756682"/>
            <a:ext cx="3743325" cy="12192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B788C61-EAF8-214A-0C9D-1FD88247E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6759" y="4886224"/>
            <a:ext cx="2512882" cy="7525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22EE2A3-8506-3C3A-992D-627942559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979" y="4869160"/>
            <a:ext cx="2365443" cy="96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14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5C3FB-910C-887C-043B-1ED279BC9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1B991-3EBC-3EDF-1141-02DD0DE37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A785E-3E5A-1F09-389B-4214288CD0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2E85B-4D8F-E16C-124C-A19FC6B318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/>
              <a:t>20</a:t>
            </a:fld>
            <a:endParaRPr lang="nl-NL" altLang="nl-NL" dirty="0"/>
          </a:p>
        </p:txBody>
      </p:sp>
      <p:pic>
        <p:nvPicPr>
          <p:cNvPr id="3" name="Tijdelijke aanduiding voor inhoud 6">
            <a:extLst>
              <a:ext uri="{FF2B5EF4-FFF2-40B4-BE49-F238E27FC236}">
                <a16:creationId xmlns:a16="http://schemas.microsoft.com/office/drawing/2014/main" id="{DEE8BBD8-584B-836A-7D66-5B7D7BB1A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113" r="1" b="21095"/>
          <a:stretch>
            <a:fillRect/>
          </a:stretch>
        </p:blipFill>
        <p:spPr bwMode="auto">
          <a:xfrm>
            <a:off x="334434" y="1341439"/>
            <a:ext cx="11523133" cy="45989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311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Agenda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Inleiding</a:t>
            </a:r>
          </a:p>
          <a:p>
            <a:r>
              <a:rPr lang="nl-NL" dirty="0"/>
              <a:t>Data-analyse wat is je doel?</a:t>
            </a:r>
          </a:p>
          <a:p>
            <a:r>
              <a:rPr lang="nl-NL" dirty="0"/>
              <a:t>Volwassenheidsniveau in proces- en data-analyses</a:t>
            </a:r>
          </a:p>
          <a:p>
            <a:r>
              <a:rPr lang="nl-NL" dirty="0"/>
              <a:t>Voorbeeld van een procesanalyse</a:t>
            </a:r>
          </a:p>
          <a:p>
            <a:r>
              <a:rPr lang="nl-NL" dirty="0"/>
              <a:t>Vragen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/>
              <a:t>3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069044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A88E6-256F-4385-3688-950CBBC00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927A3-7A5F-EBBF-0CEA-39287498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341313"/>
            <a:ext cx="11523133" cy="927100"/>
          </a:xfrm>
        </p:spPr>
        <p:txBody>
          <a:bodyPr wrap="square" anchor="ctr">
            <a:normAutofit/>
          </a:bodyPr>
          <a:lstStyle/>
          <a:p>
            <a:r>
              <a:rPr lang="nl-NL" sz="3200" dirty="0"/>
              <a:t>Data-analyse wat is je doel?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19964EE1-8AC8-9611-1286-C08495546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113" r="1" b="21095"/>
          <a:stretch>
            <a:fillRect/>
          </a:stretch>
        </p:blipFill>
        <p:spPr bwMode="auto">
          <a:xfrm>
            <a:off x="334434" y="1341439"/>
            <a:ext cx="11523133" cy="45989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BC9CB9A-7EE7-603A-E225-53B6D1DB46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533" y="6396039"/>
            <a:ext cx="5926667" cy="3333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2B8019D-5628-51B7-51E8-067022C04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02683" y="6407150"/>
            <a:ext cx="1295401" cy="3127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288528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EBE64-6D44-9437-07BB-C91759377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C5BFD-1D2F-247A-E3BD-1C6EC1FA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341313"/>
            <a:ext cx="11523133" cy="927100"/>
          </a:xfrm>
        </p:spPr>
        <p:txBody>
          <a:bodyPr wrap="square" anchor="ctr">
            <a:normAutofit/>
          </a:bodyPr>
          <a:lstStyle/>
          <a:p>
            <a:r>
              <a:rPr lang="nl-NL" sz="3200" dirty="0"/>
              <a:t>Data-analyse wat is je doel?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59147F1-1153-500E-AA71-5E6B20214B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533" y="6396039"/>
            <a:ext cx="5926667" cy="3333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856165-4DC2-4729-6B2A-F5A884E343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02683" y="6407150"/>
            <a:ext cx="1295401" cy="3127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nl-NL" altLang="nl-NL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AB7D6AE5-C947-415A-EE60-A9285ACD0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654510" y="1345588"/>
            <a:ext cx="6882981" cy="459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052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AB4DD-E80C-572A-9DD9-1562922BD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9E1BAF-454F-5733-7D71-09FC692D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341313"/>
            <a:ext cx="11523133" cy="927100"/>
          </a:xfrm>
        </p:spPr>
        <p:txBody>
          <a:bodyPr wrap="square" anchor="ctr">
            <a:normAutofit/>
          </a:bodyPr>
          <a:lstStyle/>
          <a:p>
            <a:r>
              <a:rPr lang="nl-NL" sz="3200" dirty="0"/>
              <a:t>Data-analyse wat is je doel?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6AAD294-EF03-9831-0317-AB0BCE864B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533" y="6396039"/>
            <a:ext cx="5926667" cy="3333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69401F-F259-488A-AAD7-EE57AA653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02683" y="6407150"/>
            <a:ext cx="1295401" cy="3127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nl-NL" altLang="nl-NL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12CCF601-6ACE-5849-A440-16E076E82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654510" y="1345588"/>
            <a:ext cx="6882981" cy="459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0C441DB-E8A5-0DA1-412C-19D906AD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4" y="1052736"/>
            <a:ext cx="2451523" cy="33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52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B74BD-556F-BEA2-50A1-EDCB11EF7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8FE54-3870-6E5C-D740-F4FF63C84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341313"/>
            <a:ext cx="11523133" cy="927100"/>
          </a:xfrm>
        </p:spPr>
        <p:txBody>
          <a:bodyPr wrap="square" anchor="ctr">
            <a:normAutofit/>
          </a:bodyPr>
          <a:lstStyle/>
          <a:p>
            <a:r>
              <a:rPr lang="nl-NL" sz="3200" dirty="0"/>
              <a:t>Data-analyse wat is je doel?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EDAF485-CA87-F404-BB23-847CF063CF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533" y="6396039"/>
            <a:ext cx="5926667" cy="3333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C01386B-FD11-9350-F20B-AAD17A5D1D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02683" y="6407150"/>
            <a:ext cx="1295401" cy="3127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nl-NL" alt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28D8C90-100C-D926-63C8-67B1073560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71"/>
          <a:stretch>
            <a:fillRect/>
          </a:stretch>
        </p:blipFill>
        <p:spPr>
          <a:xfrm>
            <a:off x="1631504" y="1812200"/>
            <a:ext cx="9570452" cy="428654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7C2DE83-5D05-8434-3503-8D82A2B8BEDB}"/>
              </a:ext>
            </a:extLst>
          </p:cNvPr>
          <p:cNvSpPr txBox="1">
            <a:spLocks/>
          </p:cNvSpPr>
          <p:nvPr/>
        </p:nvSpPr>
        <p:spPr>
          <a:xfrm>
            <a:off x="345017" y="1456631"/>
            <a:ext cx="3158695" cy="1405050"/>
          </a:xfrm>
          <a:prstGeom prst="rect">
            <a:avLst/>
          </a:prstGeom>
          <a:solidFill>
            <a:schemeClr val="accent1"/>
          </a:solidFill>
          <a:ln w="174625" cmpd="thinThick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288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buFontTx/>
            </a:pP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nl-NL" sz="2800" dirty="0">
                <a:solidFill>
                  <a:srgbClr val="002060"/>
                </a:solidFill>
              </a:rPr>
              <a:t>Wanneer blijft data abstract en wanneer kom je in actie?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7E32B0C-FFF0-443C-3237-C329694B05AE}"/>
              </a:ext>
            </a:extLst>
          </p:cNvPr>
          <p:cNvSpPr txBox="1"/>
          <p:nvPr/>
        </p:nvSpPr>
        <p:spPr>
          <a:xfrm>
            <a:off x="191344" y="5666740"/>
            <a:ext cx="4680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2018 Christopher D. Ives at al, University of Nottingham</a:t>
            </a:r>
          </a:p>
        </p:txBody>
      </p:sp>
    </p:spTree>
    <p:extLst>
      <p:ext uri="{BB962C8B-B14F-4D97-AF65-F5344CB8AC3E}">
        <p14:creationId xmlns:p14="http://schemas.microsoft.com/office/powerpoint/2010/main" val="176370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9AA6B-255F-8875-DC92-9890B431F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EF4039-28B9-CE47-9655-72CD94A7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341313"/>
            <a:ext cx="11523133" cy="927100"/>
          </a:xfrm>
        </p:spPr>
        <p:txBody>
          <a:bodyPr wrap="square" anchor="ctr">
            <a:normAutofit/>
          </a:bodyPr>
          <a:lstStyle/>
          <a:p>
            <a:r>
              <a:rPr lang="nl-NL" sz="3200" dirty="0"/>
              <a:t>Data-analyse wat is je doel?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141200B-5A4E-D42F-2F6A-2782B1AC7C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533" y="6396039"/>
            <a:ext cx="5926667" cy="3333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257487-C242-142F-1D7F-4E9CDB0875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02683" y="6407150"/>
            <a:ext cx="1295401" cy="3127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nl-NL" alt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1664FDB-A1FF-FE54-D994-BAA8A412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71"/>
          <a:stretch>
            <a:fillRect/>
          </a:stretch>
        </p:blipFill>
        <p:spPr>
          <a:xfrm>
            <a:off x="1631504" y="1812200"/>
            <a:ext cx="9570452" cy="428654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53D97BC-1837-6701-6E9A-7388EA918D4B}"/>
              </a:ext>
            </a:extLst>
          </p:cNvPr>
          <p:cNvSpPr txBox="1">
            <a:spLocks/>
          </p:cNvSpPr>
          <p:nvPr/>
        </p:nvSpPr>
        <p:spPr>
          <a:xfrm>
            <a:off x="345017" y="1456631"/>
            <a:ext cx="3158695" cy="1405050"/>
          </a:xfrm>
          <a:prstGeom prst="rect">
            <a:avLst/>
          </a:prstGeom>
          <a:solidFill>
            <a:schemeClr val="accent1"/>
          </a:solidFill>
          <a:ln w="174625" cmpd="thinThick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288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buFontTx/>
            </a:pP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nl-NL" sz="2800" dirty="0">
                <a:solidFill>
                  <a:srgbClr val="002060"/>
                </a:solidFill>
              </a:rPr>
              <a:t>Wanneer blijft data abstract en wanneer kom je in actie?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AEEA2D2-9D58-FBF7-A01C-61880F2A76A3}"/>
              </a:ext>
            </a:extLst>
          </p:cNvPr>
          <p:cNvSpPr txBox="1"/>
          <p:nvPr/>
        </p:nvSpPr>
        <p:spPr>
          <a:xfrm>
            <a:off x="191344" y="5666740"/>
            <a:ext cx="4680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2018 Christopher D. Ives at al, University of Nottingham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7FE62A-8EED-1D46-7E1F-BFDBE207B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06902">
            <a:off x="2162242" y="4139247"/>
            <a:ext cx="1519400" cy="13865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FC1B6A4-0F38-4D18-F60E-0FD6A5CD2D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20" t="59159" r="79455" b="11790"/>
          <a:stretch>
            <a:fillRect/>
          </a:stretch>
        </p:blipFill>
        <p:spPr>
          <a:xfrm>
            <a:off x="2207568" y="3951153"/>
            <a:ext cx="1504950" cy="140505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27008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53047 -0.2467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23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8954D-280D-2DAA-C1BB-2E231C44C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CB1FE7-BF2B-D792-C0B2-DE4C49CF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341313"/>
            <a:ext cx="11523133" cy="927100"/>
          </a:xfrm>
        </p:spPr>
        <p:txBody>
          <a:bodyPr wrap="square" anchor="ctr">
            <a:normAutofit/>
          </a:bodyPr>
          <a:lstStyle/>
          <a:p>
            <a:r>
              <a:rPr lang="nl-NL" sz="3200" dirty="0"/>
              <a:t>Data-analyse wat is je doel?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8B99DDE-F701-23F9-B9BF-E37E82F32F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533" y="6396039"/>
            <a:ext cx="5926667" cy="3333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20 mei 2026 - Symposium Statistical Auditing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C9200B-F105-4355-6D85-3E37FA2753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302683" y="6407150"/>
            <a:ext cx="1295401" cy="31273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altLang="nl-NL" dirty="0"/>
              <a:t>Slide </a:t>
            </a:r>
            <a:fld id="{42BC1F3C-3BE1-4224-95DD-86E14650B8CA}" type="slidenum">
              <a:rPr lang="nl-NL" altLang="nl-NL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nl-NL" alt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47D8B9A-32FE-C4F5-E6D1-18EC11C5C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484784"/>
            <a:ext cx="5684955" cy="30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04435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AMO_REPORTCONTROLSVISIBLE" val="Empty"/>
  <p:tag name="_AMO_UNIQUEIDENTIFIER" val="3880d4a1-54a2-473e-ac6b-2e6b65f680a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jabloon symposium statistical auditing 2018" id="{83B7E66E-25F4-BC46-9598-A7F696EBB71A}" vid="{4BF8FC17-5B94-DE45-AE2B-21743F79173E}"/>
    </a:ext>
  </a:ext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8038</TotalTime>
  <Words>454</Words>
  <Application>Microsoft Office PowerPoint</Application>
  <PresentationFormat>Breedbeeld</PresentationFormat>
  <Paragraphs>92</Paragraphs>
  <Slides>20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2" baseType="lpstr">
      <vt:lpstr>Arial</vt:lpstr>
      <vt:lpstr>Default Design</vt:lpstr>
      <vt:lpstr>Procesanalyse   Geen Artificiële Intelligentie zonder Proces Intelligentie</vt:lpstr>
      <vt:lpstr>Procesanalyse Geen Artificiële Intelligentie zonder Proces Intelligentie</vt:lpstr>
      <vt:lpstr>Agenda </vt:lpstr>
      <vt:lpstr>Data-analyse wat is je doel?</vt:lpstr>
      <vt:lpstr>Data-analyse wat is je doel?</vt:lpstr>
      <vt:lpstr>Data-analyse wat is je doel?</vt:lpstr>
      <vt:lpstr>Data-analyse wat is je doel?</vt:lpstr>
      <vt:lpstr>Data-analyse wat is je doel?</vt:lpstr>
      <vt:lpstr>Data-analyse wat is je doel?</vt:lpstr>
      <vt:lpstr>Data-analyse wat is je doel?</vt:lpstr>
      <vt:lpstr>Data-analyse wat is je doel?</vt:lpstr>
      <vt:lpstr>Data-analyse wat is je doel?</vt:lpstr>
      <vt:lpstr>Casus van logging naar analyse</vt:lpstr>
      <vt:lpstr>Voorbeeld van een procesanalyse</vt:lpstr>
      <vt:lpstr>Voorbeeld van een procesanalyse</vt:lpstr>
      <vt:lpstr>Voorbeeld van een procesanalyse</vt:lpstr>
      <vt:lpstr>Voorbeeld van een procesanalyse</vt:lpstr>
      <vt:lpstr>Samenvatting </vt:lpstr>
      <vt:lpstr>Vragen?</vt:lpstr>
      <vt:lpstr>Vragen?</vt:lpstr>
    </vt:vector>
  </TitlesOfParts>
  <Company>PricewaterhouseCoopers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relatie tussen  Computer Assisted Auditing Techniques  en Sampling</dc:title>
  <dc:creator>Jacques de Swart</dc:creator>
  <cp:lastModifiedBy>Wilfred W.F.A. van den Berg</cp:lastModifiedBy>
  <cp:revision>155</cp:revision>
  <cp:lastPrinted>2017-03-16T11:17:01Z</cp:lastPrinted>
  <dcterms:created xsi:type="dcterms:W3CDTF">2008-04-23T19:45:34Z</dcterms:created>
  <dcterms:modified xsi:type="dcterms:W3CDTF">2026-05-18T09:53:39Z</dcterms:modified>
</cp:coreProperties>
</file>